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48" r:id="rId1"/>
  </p:sldMasterIdLst>
  <p:notesMasterIdLst>
    <p:notesMasterId r:id="rId10"/>
  </p:notesMasterIdLst>
  <p:handoutMasterIdLst>
    <p:handoutMasterId r:id="rId11"/>
  </p:handoutMasterIdLst>
  <p:sldIdLst>
    <p:sldId id="286" r:id="rId2"/>
    <p:sldId id="287" r:id="rId3"/>
    <p:sldId id="288" r:id="rId4"/>
    <p:sldId id="289" r:id="rId5"/>
    <p:sldId id="291" r:id="rId6"/>
    <p:sldId id="276" r:id="rId7"/>
    <p:sldId id="290" r:id="rId8"/>
    <p:sldId id="280" r:id="rId9"/>
  </p:sldIdLst>
  <p:sldSz cx="12192000" cy="6858000"/>
  <p:notesSz cx="6858000" cy="9144000"/>
  <p:embeddedFontLst>
    <p:embeddedFont>
      <p:font typeface="Corbel" panose="020B0503020204020204" pitchFamily="34" charset="0"/>
      <p:regular r:id="rId12"/>
      <p:bold r:id="rId13"/>
      <p:italic r:id="rId14"/>
      <p:boldItalic r:id="rId15"/>
    </p:embeddedFont>
    <p:embeddedFont>
      <p:font typeface="Franklin Gothic Demi" panose="020B0703020102020204" pitchFamily="34" charset="0"/>
      <p:regular r:id="rId16"/>
      <p:italic r:id="rId17"/>
    </p:embeddedFont>
    <p:embeddedFont>
      <p:font typeface="Arial Nova" panose="020B0504020202020204" pitchFamily="34" charset="0"/>
      <p:regular r:id="rId18"/>
      <p:bold r:id="rId19"/>
      <p:italic r:id="rId20"/>
      <p:boldItalic r:id="rId21"/>
    </p:embeddedFont>
    <p:embeddedFont>
      <p:font typeface="Bahnschrift Light" panose="020B0502040204020203" pitchFamily="34" charset="0"/>
      <p:regular r:id="rId22"/>
    </p:embeddedFont>
    <p:embeddedFont>
      <p:font typeface="Franklin Gothic Book" panose="020B0503020102020204" pitchFamily="34" charset="0"/>
      <p:regular r:id="rId23"/>
      <p:italic r:id="rId24"/>
    </p:embeddedFont>
    <p:embeddedFont>
      <p:font typeface="Calibri" panose="020F0502020204030204" pitchFamily="34" charset="0"/>
      <p:regular r:id="rId25"/>
      <p:bold r:id="rId26"/>
      <p:italic r:id="rId27"/>
      <p:boldItalic r:id="rId28"/>
    </p:embeddedFont>
  </p:embeddedFontLst>
  <p:defaultTextStyle>
    <a:defPPr rtl="0"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00"/>
    <a:srgbClr val="FFFFFF"/>
    <a:srgbClr val="B88C00"/>
    <a:srgbClr val="6B0101"/>
    <a:srgbClr val="1AFFFE"/>
    <a:srgbClr val="F7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E929F9F4-4A8F-4326-A1B4-22849713DDAB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87" autoAdjust="0"/>
    <p:restoredTop sz="94655" autoAdjust="0"/>
  </p:normalViewPr>
  <p:slideViewPr>
    <p:cSldViewPr snapToGrid="0">
      <p:cViewPr varScale="1">
        <p:scale>
          <a:sx n="109" d="100"/>
          <a:sy n="109" d="100"/>
        </p:scale>
        <p:origin x="624" y="102"/>
      </p:cViewPr>
      <p:guideLst/>
    </p:cSldViewPr>
  </p:slideViewPr>
  <p:outlineViewPr>
    <p:cViewPr>
      <p:scale>
        <a:sx n="33" d="100"/>
        <a:sy n="33" d="100"/>
      </p:scale>
      <p:origin x="0" y="-21084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77" d="100"/>
          <a:sy n="77" d="100"/>
        </p:scale>
        <p:origin x="2934" y="1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font" Target="fonts/font7.fntdata"/><Relationship Id="rId26" Type="http://schemas.openxmlformats.org/officeDocument/2006/relationships/font" Target="fonts/font15.fntdata"/><Relationship Id="rId3" Type="http://schemas.openxmlformats.org/officeDocument/2006/relationships/slide" Target="slides/slide2.xml"/><Relationship Id="rId21" Type="http://schemas.openxmlformats.org/officeDocument/2006/relationships/font" Target="fonts/font10.fntdata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5" Type="http://schemas.openxmlformats.org/officeDocument/2006/relationships/font" Target="fonts/font14.fntdata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font" Target="fonts/font9.fntdata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handoutMaster" Target="handoutMasters/handoutMaster1.xml"/><Relationship Id="rId24" Type="http://schemas.openxmlformats.org/officeDocument/2006/relationships/font" Target="fonts/font13.fntdata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23" Type="http://schemas.openxmlformats.org/officeDocument/2006/relationships/font" Target="fonts/font12.fntdata"/><Relationship Id="rId28" Type="http://schemas.openxmlformats.org/officeDocument/2006/relationships/font" Target="fonts/font17.fntdata"/><Relationship Id="rId10" Type="http://schemas.openxmlformats.org/officeDocument/2006/relationships/notesMaster" Target="notesMasters/notesMaster1.xml"/><Relationship Id="rId19" Type="http://schemas.openxmlformats.org/officeDocument/2006/relationships/font" Target="fonts/font8.fntdata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Relationship Id="rId22" Type="http://schemas.openxmlformats.org/officeDocument/2006/relationships/font" Target="fonts/font11.fntdata"/><Relationship Id="rId27" Type="http://schemas.openxmlformats.org/officeDocument/2006/relationships/font" Target="fonts/font16.fntdata"/><Relationship Id="rId30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>
            <a:extLst>
              <a:ext uri="{FF2B5EF4-FFF2-40B4-BE49-F238E27FC236}">
                <a16:creationId xmlns:a16="http://schemas.microsoft.com/office/drawing/2014/main" id="{B76F666D-E0C2-435B-BAA8-9287F9E5D38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ru-RU"/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19FEBCAF-CB3F-4928-91AA-D61472F880C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DC00D75B-7794-41F3-BB4B-EB8C8BB4884C}" type="datetime1">
              <a:rPr lang="ru-RU" smtClean="0"/>
              <a:t>21.03.2021</a:t>
            </a:fld>
            <a:endParaRPr lang="ru-RU" dirty="0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69256698-63C6-4CCC-81CB-EA5604C30F1E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ru-RU"/>
          </a:p>
        </p:txBody>
      </p:sp>
      <p:sp>
        <p:nvSpPr>
          <p:cNvPr id="5" name="Номер слайда 4">
            <a:extLst>
              <a:ext uri="{FF2B5EF4-FFF2-40B4-BE49-F238E27FC236}">
                <a16:creationId xmlns:a16="http://schemas.microsoft.com/office/drawing/2014/main" id="{B2467FDA-05D7-4760-A373-5D6AEAAF4278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682C0B10-7CAE-41E4-AB02-7E8B1FF2B89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8753759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hdphoto3.wdp>
</file>

<file path=ppt/media/hdphoto4.wdp>
</file>

<file path=ppt/media/image1.png>
</file>

<file path=ppt/media/image10.png>
</file>

<file path=ppt/media/image11.png>
</file>

<file path=ppt/media/image12.png>
</file>

<file path=ppt/media/image13.jpeg>
</file>

<file path=ppt/media/image14.png>
</file>

<file path=ppt/media/image15.png>
</file>

<file path=ppt/media/image15.svg>
</file>

<file path=ppt/media/image16.png>
</file>

<file path=ppt/media/image17.png>
</file>

<file path=ppt/media/image17.svg>
</file>

<file path=ppt/media/image19.svg>
</file>

<file path=ppt/media/image2.png>
</file>

<file path=ppt/media/image21.sv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ru-RU" noProof="0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6D1A141-A21D-4DB9-AF34-E64D571312E1}" type="datetime1">
              <a:rPr lang="ru-RU" smtClean="0"/>
              <a:pPr/>
              <a:t>21.03.2021</a:t>
            </a:fld>
            <a:endParaRPr lang="ru-RU" dirty="0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ru-RU" noProof="0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ru-RU" noProof="0"/>
              <a:t>Образец текста</a:t>
            </a:r>
          </a:p>
          <a:p>
            <a:pPr lvl="1" rtl="0"/>
            <a:r>
              <a:rPr lang="ru-RU" noProof="0"/>
              <a:t>Второй уровень</a:t>
            </a:r>
          </a:p>
          <a:p>
            <a:pPr lvl="2" rtl="0"/>
            <a:r>
              <a:rPr lang="ru-RU" noProof="0"/>
              <a:t>Третий уровень</a:t>
            </a:r>
          </a:p>
          <a:p>
            <a:pPr lvl="3" rtl="0"/>
            <a:r>
              <a:rPr lang="ru-RU" noProof="0"/>
              <a:t>Четвертый уровень</a:t>
            </a:r>
          </a:p>
          <a:p>
            <a:pPr lvl="4" rtl="0"/>
            <a:r>
              <a:rPr lang="ru-RU" noProof="0"/>
              <a:t>Пятый уровень</a:t>
            </a:r>
          </a:p>
        </p:txBody>
      </p:sp>
      <p:sp>
        <p:nvSpPr>
          <p:cNvPr id="6" name="Нижний колонтитул 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ru-RU" noProof="0"/>
          </a:p>
        </p:txBody>
      </p:sp>
      <p:sp>
        <p:nvSpPr>
          <p:cNvPr id="7" name="Номер слайда 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EFDDBACE-0F8F-43FD-98F0-DEE13552DADA}" type="slidenum">
              <a:rPr lang="ru-RU" noProof="0" smtClean="0"/>
              <a:t>‹#›</a:t>
            </a:fld>
            <a:endParaRPr lang="ru-RU" noProof="0"/>
          </a:p>
        </p:txBody>
      </p:sp>
    </p:spTree>
    <p:extLst>
      <p:ext uri="{BB962C8B-B14F-4D97-AF65-F5344CB8AC3E}">
        <p14:creationId xmlns:p14="http://schemas.microsoft.com/office/powerpoint/2010/main" val="145572236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EFDDBACE-0F8F-43FD-98F0-DEE13552DADA}" type="slidenum">
              <a:rPr lang="ru-RU" smtClean="0"/>
              <a:t>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4359642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EFDDBACE-0F8F-43FD-98F0-DEE13552DADA}" type="slidenum">
              <a:rPr lang="ru-RU" smtClean="0"/>
              <a:t>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7523378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EFDDBACE-0F8F-43FD-98F0-DEE13552DADA}" type="slidenum">
              <a:rPr lang="ru-RU" smtClean="0"/>
              <a:t>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6762203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Большое введение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Прямоугольник 13" title="Наложенное изображение">
            <a:extLst>
              <a:ext uri="{FF2B5EF4-FFF2-40B4-BE49-F238E27FC236}">
                <a16:creationId xmlns:a16="http://schemas.microsoft.com/office/drawing/2014/main" id="{693A70F3-06C1-4E8B-9B0E-5E6545B98633}"/>
              </a:ext>
            </a:extLst>
          </p:cNvPr>
          <p:cNvSpPr/>
          <p:nvPr userDrawn="1"/>
        </p:nvSpPr>
        <p:spPr bwMode="ltGray">
          <a:xfrm>
            <a:off x="441325" y="3897168"/>
            <a:ext cx="5877235" cy="2863202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/>
          </a:p>
        </p:txBody>
      </p:sp>
      <p:cxnSp>
        <p:nvCxnSpPr>
          <p:cNvPr id="15" name="Прямая соединительная линия 14">
            <a:extLst>
              <a:ext uri="{FF2B5EF4-FFF2-40B4-BE49-F238E27FC236}">
                <a16:creationId xmlns:a16="http://schemas.microsoft.com/office/drawing/2014/main" id="{3C6803E4-2DDA-4202-8774-33010D5BA394}"/>
              </a:ext>
            </a:extLst>
          </p:cNvPr>
          <p:cNvCxnSpPr>
            <a:cxnSpLocks/>
          </p:cNvCxnSpPr>
          <p:nvPr userDrawn="1"/>
        </p:nvCxnSpPr>
        <p:spPr>
          <a:xfrm>
            <a:off x="6309035" y="210466"/>
            <a:ext cx="0" cy="6492753"/>
          </a:xfrm>
          <a:prstGeom prst="line">
            <a:avLst/>
          </a:prstGeom>
          <a:ln w="3175">
            <a:solidFill>
              <a:schemeClr val="bg1">
                <a:lumMod val="95000"/>
                <a:alpha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Прямая соединительная линия 15">
            <a:extLst>
              <a:ext uri="{FF2B5EF4-FFF2-40B4-BE49-F238E27FC236}">
                <a16:creationId xmlns:a16="http://schemas.microsoft.com/office/drawing/2014/main" id="{A2A066F6-418A-4534-9C6E-B4AE3F337975}"/>
              </a:ext>
            </a:extLst>
          </p:cNvPr>
          <p:cNvCxnSpPr>
            <a:cxnSpLocks/>
          </p:cNvCxnSpPr>
          <p:nvPr userDrawn="1"/>
        </p:nvCxnSpPr>
        <p:spPr>
          <a:xfrm>
            <a:off x="441325" y="210466"/>
            <a:ext cx="0" cy="6492753"/>
          </a:xfrm>
          <a:prstGeom prst="line">
            <a:avLst/>
          </a:prstGeom>
          <a:ln w="3175">
            <a:solidFill>
              <a:schemeClr val="bg1">
                <a:lumMod val="95000"/>
                <a:alpha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D344EF2B-4C23-4FC2-B680-617BC7D82A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r>
              <a:rPr lang="ru-RU" noProof="0"/>
              <a:t>страница </a:t>
            </a:r>
            <a:fld id="{19B51A1E-902D-48AF-9020-955120F399B6}" type="slidenum">
              <a:rPr lang="ru-RU" b="1" i="1" noProof="0" smtClean="0"/>
              <a:pPr/>
              <a:t>‹#›</a:t>
            </a:fld>
            <a:endParaRPr lang="ru-RU" b="1" i="1" noProof="0"/>
          </a:p>
        </p:txBody>
      </p:sp>
      <p:sp>
        <p:nvSpPr>
          <p:cNvPr id="12" name="Объект 2">
            <a:extLst>
              <a:ext uri="{FF2B5EF4-FFF2-40B4-BE49-F238E27FC236}">
                <a16:creationId xmlns:a16="http://schemas.microsoft.com/office/drawing/2014/main" id="{70C5F94B-D0C9-41CA-8885-CBEA4C917545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860370" y="3674372"/>
            <a:ext cx="5022591" cy="2728844"/>
          </a:xfrm>
        </p:spPr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 rtl="0"/>
            <a:r>
              <a:rPr lang="ru-RU" noProof="0"/>
              <a:t>Образец текста</a:t>
            </a:r>
          </a:p>
          <a:p>
            <a:pPr lvl="1" rtl="0"/>
            <a:r>
              <a:rPr lang="ru-RU" noProof="0"/>
              <a:t>Второй уровень</a:t>
            </a:r>
          </a:p>
          <a:p>
            <a:pPr lvl="2" rtl="0"/>
            <a:r>
              <a:rPr lang="ru-RU" noProof="0"/>
              <a:t>Третий уровень</a:t>
            </a:r>
          </a:p>
          <a:p>
            <a:pPr lvl="3" rtl="0"/>
            <a:r>
              <a:rPr lang="ru-RU" noProof="0"/>
              <a:t>Четвертый уровень</a:t>
            </a:r>
          </a:p>
          <a:p>
            <a:pPr lvl="4" rtl="0"/>
            <a:r>
              <a:rPr lang="ru-RU" noProof="0"/>
              <a:t>Пятый уровень</a:t>
            </a:r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515800" y="3674373"/>
            <a:ext cx="5085650" cy="720000"/>
          </a:xfrm>
        </p:spPr>
        <p:txBody>
          <a:bodyPr vert="horz" lIns="0" tIns="0" rIns="0" bIns="0" rtlCol="0" anchor="b">
            <a:noAutofit/>
          </a:bodyPr>
          <a:lstStyle>
            <a:lvl1pPr algn="r">
              <a:defRPr lang="en-ZA" sz="3500" b="1" cap="all" baseline="0" dirty="0"/>
            </a:lvl1pPr>
          </a:lstStyle>
          <a:p>
            <a:pPr marL="0" lvl="0" algn="r" rtl="0"/>
            <a:r>
              <a:rPr lang="ru-RU" noProof="0"/>
              <a:t>Заголовок слайда-разделителя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515800" y="4608000"/>
            <a:ext cx="5085650" cy="1800000"/>
          </a:xfrm>
        </p:spPr>
        <p:txBody>
          <a:bodyPr rtlCol="0"/>
          <a:lstStyle>
            <a:lvl1pPr marL="0" indent="0" algn="r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ru-RU" noProof="0"/>
              <a:t>Образец подзаголовка</a:t>
            </a:r>
          </a:p>
        </p:txBody>
      </p:sp>
    </p:spTree>
    <p:extLst>
      <p:ext uri="{BB962C8B-B14F-4D97-AF65-F5344CB8AC3E}">
        <p14:creationId xmlns:p14="http://schemas.microsoft.com/office/powerpoint/2010/main" val="35185594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 столбца с рамкам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Объект 2">
            <a:extLst>
              <a:ext uri="{FF2B5EF4-FFF2-40B4-BE49-F238E27FC236}">
                <a16:creationId xmlns:a16="http://schemas.microsoft.com/office/drawing/2014/main" id="{D79DF38F-893A-4CE0-B168-9FAA1D01B8D7}"/>
              </a:ext>
            </a:extLst>
          </p:cNvPr>
          <p:cNvSpPr>
            <a:spLocks noGrp="1"/>
          </p:cNvSpPr>
          <p:nvPr>
            <p:ph idx="14"/>
          </p:nvPr>
        </p:nvSpPr>
        <p:spPr>
          <a:xfrm>
            <a:off x="601681" y="2448000"/>
            <a:ext cx="3240000" cy="3631338"/>
          </a:xfrm>
          <a:noFill/>
          <a:ln>
            <a:noFill/>
          </a:ln>
        </p:spPr>
        <p:txBody>
          <a:bodyPr lIns="136800" tIns="252000" rIns="136800" rtlCol="0"/>
          <a:lstStyle>
            <a:lvl1pPr marL="266700" indent="-266700">
              <a:buClr>
                <a:schemeClr val="tx1">
                  <a:lumMod val="75000"/>
                  <a:lumOff val="25000"/>
                </a:schemeClr>
              </a:buClr>
              <a:buFont typeface="Arial" panose="020B0604020202020204" pitchFamily="34" charset="0"/>
              <a:buChar char="•"/>
              <a:defRPr/>
            </a:lvl1pPr>
            <a:lvl2pPr>
              <a:buClr>
                <a:schemeClr val="tx1">
                  <a:lumMod val="75000"/>
                  <a:lumOff val="25000"/>
                </a:schemeClr>
              </a:buClr>
              <a:defRPr/>
            </a:lvl2pPr>
            <a:lvl3pPr>
              <a:buClr>
                <a:schemeClr val="tx1">
                  <a:lumMod val="75000"/>
                  <a:lumOff val="25000"/>
                </a:schemeClr>
              </a:buClr>
              <a:defRPr/>
            </a:lvl3pPr>
            <a:lvl4pPr>
              <a:buClr>
                <a:schemeClr val="tx1">
                  <a:lumMod val="75000"/>
                  <a:lumOff val="25000"/>
                </a:schemeClr>
              </a:buClr>
              <a:defRPr/>
            </a:lvl4pPr>
            <a:lvl5pPr>
              <a:buClr>
                <a:schemeClr val="tx1">
                  <a:lumMod val="75000"/>
                  <a:lumOff val="25000"/>
                </a:schemeClr>
              </a:buClr>
              <a:defRPr/>
            </a:lvl5pPr>
          </a:lstStyle>
          <a:p>
            <a:pPr lvl="0" rtl="0"/>
            <a:r>
              <a:rPr lang="ru-RU" noProof="0"/>
              <a:t>Образец текста</a:t>
            </a:r>
          </a:p>
          <a:p>
            <a:pPr lvl="1" rtl="0"/>
            <a:r>
              <a:rPr lang="ru-RU" noProof="0"/>
              <a:t>Второй уровень</a:t>
            </a:r>
          </a:p>
          <a:p>
            <a:pPr lvl="2" rtl="0"/>
            <a:r>
              <a:rPr lang="ru-RU" noProof="0"/>
              <a:t>Третий уровень</a:t>
            </a:r>
          </a:p>
          <a:p>
            <a:pPr lvl="3" rtl="0"/>
            <a:r>
              <a:rPr lang="ru-RU" noProof="0"/>
              <a:t>Четвертый уровень</a:t>
            </a:r>
          </a:p>
          <a:p>
            <a:pPr lvl="4" rtl="0"/>
            <a:r>
              <a:rPr lang="ru-RU" noProof="0"/>
              <a:t>Пятый уровень</a:t>
            </a:r>
          </a:p>
        </p:txBody>
      </p:sp>
      <p:sp>
        <p:nvSpPr>
          <p:cNvPr id="14" name="Полилиния: Фигура 13" title="Стрелка">
            <a:extLst>
              <a:ext uri="{FF2B5EF4-FFF2-40B4-BE49-F238E27FC236}">
                <a16:creationId xmlns:a16="http://schemas.microsoft.com/office/drawing/2014/main" id="{02DBE11B-8F8E-48E5-9449-E6E9E355DA0F}"/>
              </a:ext>
            </a:extLst>
          </p:cNvPr>
          <p:cNvSpPr/>
          <p:nvPr userDrawn="1"/>
        </p:nvSpPr>
        <p:spPr>
          <a:xfrm flipH="1">
            <a:off x="4031770" y="1945687"/>
            <a:ext cx="254382" cy="284625"/>
          </a:xfrm>
          <a:custGeom>
            <a:avLst/>
            <a:gdLst>
              <a:gd name="connsiteX0" fmla="*/ 971574 w 1172492"/>
              <a:gd name="connsiteY0" fmla="*/ 1363 h 1311889"/>
              <a:gd name="connsiteX1" fmla="*/ 1149708 w 1172492"/>
              <a:gd name="connsiteY1" fmla="*/ 90029 h 1311889"/>
              <a:gd name="connsiteX2" fmla="*/ 1172490 w 1172492"/>
              <a:gd name="connsiteY2" fmla="*/ 157779 h 1311889"/>
              <a:gd name="connsiteX3" fmla="*/ 1171406 w 1172492"/>
              <a:gd name="connsiteY3" fmla="*/ 173319 h 1311889"/>
              <a:gd name="connsiteX4" fmla="*/ 1172000 w 1172492"/>
              <a:gd name="connsiteY4" fmla="*/ 173319 h 1311889"/>
              <a:gd name="connsiteX5" fmla="*/ 1172000 w 1172492"/>
              <a:gd name="connsiteY5" fmla="*/ 1147057 h 1311889"/>
              <a:gd name="connsiteX6" fmla="*/ 1172492 w 1172492"/>
              <a:gd name="connsiteY6" fmla="*/ 1154110 h 1311889"/>
              <a:gd name="connsiteX7" fmla="*/ 1172000 w 1172492"/>
              <a:gd name="connsiteY7" fmla="*/ 1155572 h 1311889"/>
              <a:gd name="connsiteX8" fmla="*/ 1172000 w 1172492"/>
              <a:gd name="connsiteY8" fmla="*/ 1156775 h 1311889"/>
              <a:gd name="connsiteX9" fmla="*/ 1171596 w 1172492"/>
              <a:gd name="connsiteY9" fmla="*/ 1156775 h 1311889"/>
              <a:gd name="connsiteX10" fmla="*/ 1149710 w 1172492"/>
              <a:gd name="connsiteY10" fmla="*/ 1221860 h 1311889"/>
              <a:gd name="connsiteX11" fmla="*/ 903826 w 1172492"/>
              <a:gd name="connsiteY11" fmla="*/ 1287744 h 1311889"/>
              <a:gd name="connsiteX12" fmla="*/ 88669 w 1172492"/>
              <a:gd name="connsiteY12" fmla="*/ 817113 h 1311889"/>
              <a:gd name="connsiteX13" fmla="*/ 4802 w 1172492"/>
              <a:gd name="connsiteY13" fmla="*/ 707817 h 1311889"/>
              <a:gd name="connsiteX14" fmla="*/ 2987 w 1172492"/>
              <a:gd name="connsiteY14" fmla="*/ 681795 h 1311889"/>
              <a:gd name="connsiteX15" fmla="*/ 0 w 1172492"/>
              <a:gd name="connsiteY15" fmla="*/ 672910 h 1311889"/>
              <a:gd name="connsiteX16" fmla="*/ 1184 w 1172492"/>
              <a:gd name="connsiteY16" fmla="*/ 655930 h 1311889"/>
              <a:gd name="connsiteX17" fmla="*/ 2 w 1172492"/>
              <a:gd name="connsiteY17" fmla="*/ 638979 h 1311889"/>
              <a:gd name="connsiteX18" fmla="*/ 2984 w 1172492"/>
              <a:gd name="connsiteY18" fmla="*/ 630110 h 1311889"/>
              <a:gd name="connsiteX19" fmla="*/ 4800 w 1172492"/>
              <a:gd name="connsiteY19" fmla="*/ 604073 h 1311889"/>
              <a:gd name="connsiteX20" fmla="*/ 88667 w 1172492"/>
              <a:gd name="connsiteY20" fmla="*/ 494775 h 1311889"/>
              <a:gd name="connsiteX21" fmla="*/ 903824 w 1172492"/>
              <a:gd name="connsiteY21" fmla="*/ 24144 h 1311889"/>
              <a:gd name="connsiteX22" fmla="*/ 971574 w 1172492"/>
              <a:gd name="connsiteY22" fmla="*/ 1363 h 13118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1172492" h="1311889">
                <a:moveTo>
                  <a:pt x="971574" y="1363"/>
                </a:moveTo>
                <a:cubicBezTo>
                  <a:pt x="1041186" y="-7275"/>
                  <a:pt x="1112429" y="25460"/>
                  <a:pt x="1149708" y="90029"/>
                </a:cubicBezTo>
                <a:cubicBezTo>
                  <a:pt x="1162135" y="111552"/>
                  <a:pt x="1169611" y="134575"/>
                  <a:pt x="1172490" y="157779"/>
                </a:cubicBezTo>
                <a:lnTo>
                  <a:pt x="1171406" y="173319"/>
                </a:lnTo>
                <a:lnTo>
                  <a:pt x="1172000" y="173319"/>
                </a:lnTo>
                <a:lnTo>
                  <a:pt x="1172000" y="1147057"/>
                </a:lnTo>
                <a:lnTo>
                  <a:pt x="1172492" y="1154110"/>
                </a:lnTo>
                <a:lnTo>
                  <a:pt x="1172000" y="1155572"/>
                </a:lnTo>
                <a:lnTo>
                  <a:pt x="1172000" y="1156775"/>
                </a:lnTo>
                <a:lnTo>
                  <a:pt x="1171596" y="1156775"/>
                </a:lnTo>
                <a:lnTo>
                  <a:pt x="1149710" y="1221860"/>
                </a:lnTo>
                <a:cubicBezTo>
                  <a:pt x="1100005" y="1307952"/>
                  <a:pt x="989918" y="1337450"/>
                  <a:pt x="903826" y="1287744"/>
                </a:cubicBezTo>
                <a:lnTo>
                  <a:pt x="88669" y="817113"/>
                </a:lnTo>
                <a:cubicBezTo>
                  <a:pt x="45622" y="792261"/>
                  <a:pt x="16725" y="752313"/>
                  <a:pt x="4802" y="707817"/>
                </a:cubicBezTo>
                <a:lnTo>
                  <a:pt x="2987" y="681795"/>
                </a:lnTo>
                <a:lnTo>
                  <a:pt x="0" y="672910"/>
                </a:lnTo>
                <a:lnTo>
                  <a:pt x="1184" y="655930"/>
                </a:lnTo>
                <a:lnTo>
                  <a:pt x="2" y="638979"/>
                </a:lnTo>
                <a:lnTo>
                  <a:pt x="2984" y="630110"/>
                </a:lnTo>
                <a:lnTo>
                  <a:pt x="4800" y="604073"/>
                </a:lnTo>
                <a:cubicBezTo>
                  <a:pt x="16723" y="559576"/>
                  <a:pt x="45621" y="519628"/>
                  <a:pt x="88667" y="494775"/>
                </a:cubicBezTo>
                <a:lnTo>
                  <a:pt x="903824" y="24144"/>
                </a:lnTo>
                <a:cubicBezTo>
                  <a:pt x="925347" y="11718"/>
                  <a:pt x="948370" y="4242"/>
                  <a:pt x="971574" y="1363"/>
                </a:cubicBezTo>
                <a:close/>
              </a:path>
            </a:pathLst>
          </a:custGeom>
          <a:noFill/>
          <a:ln w="3175">
            <a:solidFill>
              <a:schemeClr val="bg1"/>
            </a:solidFill>
          </a:ln>
          <a:effectLst>
            <a:glow rad="165100">
              <a:schemeClr val="bg1">
                <a:alpha val="9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 rtl="0"/>
            <a:endParaRPr lang="ru-RU" noProof="0"/>
          </a:p>
        </p:txBody>
      </p:sp>
      <p:sp>
        <p:nvSpPr>
          <p:cNvPr id="8" name="Объект 2">
            <a:extLst>
              <a:ext uri="{FF2B5EF4-FFF2-40B4-BE49-F238E27FC236}">
                <a16:creationId xmlns:a16="http://schemas.microsoft.com/office/drawing/2014/main" id="{22F46232-3721-4BC5-BEB7-E61D878D79FA}"/>
              </a:ext>
            </a:extLst>
          </p:cNvPr>
          <p:cNvSpPr>
            <a:spLocks noGrp="1"/>
          </p:cNvSpPr>
          <p:nvPr>
            <p:ph idx="15"/>
          </p:nvPr>
        </p:nvSpPr>
        <p:spPr>
          <a:xfrm>
            <a:off x="4476241" y="2448000"/>
            <a:ext cx="3240000" cy="3631338"/>
          </a:xfrm>
          <a:noFill/>
          <a:ln>
            <a:noFill/>
          </a:ln>
        </p:spPr>
        <p:txBody>
          <a:bodyPr lIns="136800" tIns="252000" rIns="136800" rtlCol="0"/>
          <a:lstStyle>
            <a:lvl1pPr marL="266700" indent="-266700">
              <a:buClr>
                <a:schemeClr val="tx1">
                  <a:lumMod val="75000"/>
                  <a:lumOff val="25000"/>
                </a:schemeClr>
              </a:buClr>
              <a:buFont typeface="Arial" panose="020B0604020202020204" pitchFamily="34" charset="0"/>
              <a:buChar char="•"/>
              <a:defRPr/>
            </a:lvl1pPr>
            <a:lvl2pPr>
              <a:buClr>
                <a:schemeClr val="tx1">
                  <a:lumMod val="75000"/>
                  <a:lumOff val="25000"/>
                </a:schemeClr>
              </a:buClr>
              <a:defRPr/>
            </a:lvl2pPr>
            <a:lvl3pPr>
              <a:buClr>
                <a:schemeClr val="tx1">
                  <a:lumMod val="75000"/>
                  <a:lumOff val="25000"/>
                </a:schemeClr>
              </a:buClr>
              <a:defRPr/>
            </a:lvl3pPr>
            <a:lvl4pPr>
              <a:buClr>
                <a:schemeClr val="tx1">
                  <a:lumMod val="75000"/>
                  <a:lumOff val="25000"/>
                </a:schemeClr>
              </a:buClr>
              <a:defRPr/>
            </a:lvl4pPr>
            <a:lvl5pPr>
              <a:buClr>
                <a:schemeClr val="tx1">
                  <a:lumMod val="75000"/>
                  <a:lumOff val="25000"/>
                </a:schemeClr>
              </a:buClr>
              <a:defRPr/>
            </a:lvl5pPr>
          </a:lstStyle>
          <a:p>
            <a:pPr lvl="0" rtl="0"/>
            <a:r>
              <a:rPr lang="ru-RU" noProof="0"/>
              <a:t>Образец текста</a:t>
            </a:r>
          </a:p>
          <a:p>
            <a:pPr lvl="1" rtl="0"/>
            <a:r>
              <a:rPr lang="ru-RU" noProof="0"/>
              <a:t>Второй уровень</a:t>
            </a:r>
          </a:p>
          <a:p>
            <a:pPr lvl="2" rtl="0"/>
            <a:r>
              <a:rPr lang="ru-RU" noProof="0"/>
              <a:t>Третий уровень</a:t>
            </a:r>
          </a:p>
          <a:p>
            <a:pPr lvl="3" rtl="0"/>
            <a:r>
              <a:rPr lang="ru-RU" noProof="0"/>
              <a:t>Четвертый уровень</a:t>
            </a:r>
          </a:p>
          <a:p>
            <a:pPr lvl="4" rtl="0"/>
            <a:r>
              <a:rPr lang="ru-RU" noProof="0"/>
              <a:t>Пятый уровень</a:t>
            </a:r>
          </a:p>
        </p:txBody>
      </p:sp>
      <p:sp>
        <p:nvSpPr>
          <p:cNvPr id="15" name="Полилиния: Фигура 14" title="Стрелка">
            <a:extLst>
              <a:ext uri="{FF2B5EF4-FFF2-40B4-BE49-F238E27FC236}">
                <a16:creationId xmlns:a16="http://schemas.microsoft.com/office/drawing/2014/main" id="{6EF06703-92AF-44B7-8CE1-044DD2093118}"/>
              </a:ext>
            </a:extLst>
          </p:cNvPr>
          <p:cNvSpPr/>
          <p:nvPr userDrawn="1"/>
        </p:nvSpPr>
        <p:spPr>
          <a:xfrm flipH="1">
            <a:off x="7906330" y="1945687"/>
            <a:ext cx="254382" cy="284625"/>
          </a:xfrm>
          <a:custGeom>
            <a:avLst/>
            <a:gdLst>
              <a:gd name="connsiteX0" fmla="*/ 971574 w 1172492"/>
              <a:gd name="connsiteY0" fmla="*/ 1363 h 1311889"/>
              <a:gd name="connsiteX1" fmla="*/ 1149708 w 1172492"/>
              <a:gd name="connsiteY1" fmla="*/ 90029 h 1311889"/>
              <a:gd name="connsiteX2" fmla="*/ 1172490 w 1172492"/>
              <a:gd name="connsiteY2" fmla="*/ 157779 h 1311889"/>
              <a:gd name="connsiteX3" fmla="*/ 1171406 w 1172492"/>
              <a:gd name="connsiteY3" fmla="*/ 173319 h 1311889"/>
              <a:gd name="connsiteX4" fmla="*/ 1172000 w 1172492"/>
              <a:gd name="connsiteY4" fmla="*/ 173319 h 1311889"/>
              <a:gd name="connsiteX5" fmla="*/ 1172000 w 1172492"/>
              <a:gd name="connsiteY5" fmla="*/ 1147057 h 1311889"/>
              <a:gd name="connsiteX6" fmla="*/ 1172492 w 1172492"/>
              <a:gd name="connsiteY6" fmla="*/ 1154110 h 1311889"/>
              <a:gd name="connsiteX7" fmla="*/ 1172000 w 1172492"/>
              <a:gd name="connsiteY7" fmla="*/ 1155572 h 1311889"/>
              <a:gd name="connsiteX8" fmla="*/ 1172000 w 1172492"/>
              <a:gd name="connsiteY8" fmla="*/ 1156775 h 1311889"/>
              <a:gd name="connsiteX9" fmla="*/ 1171596 w 1172492"/>
              <a:gd name="connsiteY9" fmla="*/ 1156775 h 1311889"/>
              <a:gd name="connsiteX10" fmla="*/ 1149710 w 1172492"/>
              <a:gd name="connsiteY10" fmla="*/ 1221860 h 1311889"/>
              <a:gd name="connsiteX11" fmla="*/ 903826 w 1172492"/>
              <a:gd name="connsiteY11" fmla="*/ 1287744 h 1311889"/>
              <a:gd name="connsiteX12" fmla="*/ 88669 w 1172492"/>
              <a:gd name="connsiteY12" fmla="*/ 817113 h 1311889"/>
              <a:gd name="connsiteX13" fmla="*/ 4802 w 1172492"/>
              <a:gd name="connsiteY13" fmla="*/ 707817 h 1311889"/>
              <a:gd name="connsiteX14" fmla="*/ 2987 w 1172492"/>
              <a:gd name="connsiteY14" fmla="*/ 681795 h 1311889"/>
              <a:gd name="connsiteX15" fmla="*/ 0 w 1172492"/>
              <a:gd name="connsiteY15" fmla="*/ 672910 h 1311889"/>
              <a:gd name="connsiteX16" fmla="*/ 1184 w 1172492"/>
              <a:gd name="connsiteY16" fmla="*/ 655930 h 1311889"/>
              <a:gd name="connsiteX17" fmla="*/ 2 w 1172492"/>
              <a:gd name="connsiteY17" fmla="*/ 638979 h 1311889"/>
              <a:gd name="connsiteX18" fmla="*/ 2984 w 1172492"/>
              <a:gd name="connsiteY18" fmla="*/ 630110 h 1311889"/>
              <a:gd name="connsiteX19" fmla="*/ 4800 w 1172492"/>
              <a:gd name="connsiteY19" fmla="*/ 604073 h 1311889"/>
              <a:gd name="connsiteX20" fmla="*/ 88667 w 1172492"/>
              <a:gd name="connsiteY20" fmla="*/ 494775 h 1311889"/>
              <a:gd name="connsiteX21" fmla="*/ 903824 w 1172492"/>
              <a:gd name="connsiteY21" fmla="*/ 24144 h 1311889"/>
              <a:gd name="connsiteX22" fmla="*/ 971574 w 1172492"/>
              <a:gd name="connsiteY22" fmla="*/ 1363 h 13118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1172492" h="1311889">
                <a:moveTo>
                  <a:pt x="971574" y="1363"/>
                </a:moveTo>
                <a:cubicBezTo>
                  <a:pt x="1041186" y="-7275"/>
                  <a:pt x="1112429" y="25460"/>
                  <a:pt x="1149708" y="90029"/>
                </a:cubicBezTo>
                <a:cubicBezTo>
                  <a:pt x="1162135" y="111552"/>
                  <a:pt x="1169611" y="134575"/>
                  <a:pt x="1172490" y="157779"/>
                </a:cubicBezTo>
                <a:lnTo>
                  <a:pt x="1171406" y="173319"/>
                </a:lnTo>
                <a:lnTo>
                  <a:pt x="1172000" y="173319"/>
                </a:lnTo>
                <a:lnTo>
                  <a:pt x="1172000" y="1147057"/>
                </a:lnTo>
                <a:lnTo>
                  <a:pt x="1172492" y="1154110"/>
                </a:lnTo>
                <a:lnTo>
                  <a:pt x="1172000" y="1155572"/>
                </a:lnTo>
                <a:lnTo>
                  <a:pt x="1172000" y="1156775"/>
                </a:lnTo>
                <a:lnTo>
                  <a:pt x="1171596" y="1156775"/>
                </a:lnTo>
                <a:lnTo>
                  <a:pt x="1149710" y="1221860"/>
                </a:lnTo>
                <a:cubicBezTo>
                  <a:pt x="1100005" y="1307952"/>
                  <a:pt x="989918" y="1337450"/>
                  <a:pt x="903826" y="1287744"/>
                </a:cubicBezTo>
                <a:lnTo>
                  <a:pt x="88669" y="817113"/>
                </a:lnTo>
                <a:cubicBezTo>
                  <a:pt x="45622" y="792261"/>
                  <a:pt x="16725" y="752313"/>
                  <a:pt x="4802" y="707817"/>
                </a:cubicBezTo>
                <a:lnTo>
                  <a:pt x="2987" y="681795"/>
                </a:lnTo>
                <a:lnTo>
                  <a:pt x="0" y="672910"/>
                </a:lnTo>
                <a:lnTo>
                  <a:pt x="1184" y="655930"/>
                </a:lnTo>
                <a:lnTo>
                  <a:pt x="2" y="638979"/>
                </a:lnTo>
                <a:lnTo>
                  <a:pt x="2984" y="630110"/>
                </a:lnTo>
                <a:lnTo>
                  <a:pt x="4800" y="604073"/>
                </a:lnTo>
                <a:cubicBezTo>
                  <a:pt x="16723" y="559576"/>
                  <a:pt x="45621" y="519628"/>
                  <a:pt x="88667" y="494775"/>
                </a:cubicBezTo>
                <a:lnTo>
                  <a:pt x="903824" y="24144"/>
                </a:lnTo>
                <a:cubicBezTo>
                  <a:pt x="925347" y="11718"/>
                  <a:pt x="948370" y="4242"/>
                  <a:pt x="971574" y="1363"/>
                </a:cubicBezTo>
                <a:close/>
              </a:path>
            </a:pathLst>
          </a:custGeom>
          <a:noFill/>
          <a:ln w="3175">
            <a:solidFill>
              <a:schemeClr val="bg1"/>
            </a:solidFill>
          </a:ln>
          <a:effectLst>
            <a:glow rad="165100">
              <a:schemeClr val="bg1">
                <a:alpha val="9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 rtl="0"/>
            <a:endParaRPr lang="ru-RU" noProof="0"/>
          </a:p>
        </p:txBody>
      </p:sp>
      <p:sp>
        <p:nvSpPr>
          <p:cNvPr id="9" name="Объект 2">
            <a:extLst>
              <a:ext uri="{FF2B5EF4-FFF2-40B4-BE49-F238E27FC236}">
                <a16:creationId xmlns:a16="http://schemas.microsoft.com/office/drawing/2014/main" id="{23CB58AD-849B-4714-8D57-C5C56343A24C}"/>
              </a:ext>
            </a:extLst>
          </p:cNvPr>
          <p:cNvSpPr>
            <a:spLocks noGrp="1"/>
          </p:cNvSpPr>
          <p:nvPr>
            <p:ph idx="16"/>
          </p:nvPr>
        </p:nvSpPr>
        <p:spPr>
          <a:xfrm>
            <a:off x="8350800" y="2448000"/>
            <a:ext cx="3240000" cy="3631338"/>
          </a:xfrm>
          <a:noFill/>
          <a:ln>
            <a:noFill/>
          </a:ln>
        </p:spPr>
        <p:txBody>
          <a:bodyPr lIns="136800" tIns="252000" rIns="136800" rtlCol="0"/>
          <a:lstStyle>
            <a:lvl1pPr marL="266700" indent="-266700">
              <a:buClr>
                <a:schemeClr val="tx1">
                  <a:lumMod val="75000"/>
                  <a:lumOff val="25000"/>
                </a:schemeClr>
              </a:buClr>
              <a:buFont typeface="Arial" panose="020B0604020202020204" pitchFamily="34" charset="0"/>
              <a:buChar char="•"/>
              <a:defRPr/>
            </a:lvl1pPr>
            <a:lvl2pPr>
              <a:buClr>
                <a:schemeClr val="tx1">
                  <a:lumMod val="75000"/>
                  <a:lumOff val="25000"/>
                </a:schemeClr>
              </a:buClr>
              <a:defRPr/>
            </a:lvl2pPr>
            <a:lvl3pPr>
              <a:buClr>
                <a:schemeClr val="tx1">
                  <a:lumMod val="75000"/>
                  <a:lumOff val="25000"/>
                </a:schemeClr>
              </a:buClr>
              <a:defRPr/>
            </a:lvl3pPr>
            <a:lvl4pPr>
              <a:buClr>
                <a:schemeClr val="tx1">
                  <a:lumMod val="75000"/>
                  <a:lumOff val="25000"/>
                </a:schemeClr>
              </a:buClr>
              <a:defRPr/>
            </a:lvl4pPr>
            <a:lvl5pPr>
              <a:buClr>
                <a:schemeClr val="tx1">
                  <a:lumMod val="75000"/>
                  <a:lumOff val="25000"/>
                </a:schemeClr>
              </a:buClr>
              <a:defRPr/>
            </a:lvl5pPr>
          </a:lstStyle>
          <a:p>
            <a:pPr lvl="0" rtl="0"/>
            <a:r>
              <a:rPr lang="ru-RU" noProof="0"/>
              <a:t>Образец текста</a:t>
            </a:r>
          </a:p>
          <a:p>
            <a:pPr lvl="1" rtl="0"/>
            <a:r>
              <a:rPr lang="ru-RU" noProof="0"/>
              <a:t>Второй уровень</a:t>
            </a:r>
          </a:p>
          <a:p>
            <a:pPr lvl="2" rtl="0"/>
            <a:r>
              <a:rPr lang="ru-RU" noProof="0"/>
              <a:t>Третий уровень</a:t>
            </a:r>
          </a:p>
          <a:p>
            <a:pPr lvl="3" rtl="0"/>
            <a:r>
              <a:rPr lang="ru-RU" noProof="0"/>
              <a:t>Четвертый уровень</a:t>
            </a:r>
          </a:p>
          <a:p>
            <a:pPr lvl="4" rtl="0"/>
            <a:r>
              <a:rPr lang="ru-RU" noProof="0"/>
              <a:t>Пятый уровень</a:t>
            </a:r>
          </a:p>
        </p:txBody>
      </p:sp>
      <p:sp>
        <p:nvSpPr>
          <p:cNvPr id="4" name="Заголовок 3">
            <a:extLst>
              <a:ext uri="{FF2B5EF4-FFF2-40B4-BE49-F238E27FC236}">
                <a16:creationId xmlns:a16="http://schemas.microsoft.com/office/drawing/2014/main" id="{ACD536EE-5B38-4E2F-B796-E4E5C97CAF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ru-RU" noProof="0"/>
              <a:t>Образец заголовка</a:t>
            </a:r>
          </a:p>
        </p:txBody>
      </p:sp>
      <p:sp>
        <p:nvSpPr>
          <p:cNvPr id="7" name="Нижний колонтитул 6">
            <a:extLst>
              <a:ext uri="{FF2B5EF4-FFF2-40B4-BE49-F238E27FC236}">
                <a16:creationId xmlns:a16="http://schemas.microsoft.com/office/drawing/2014/main" id="{CC32B7C1-ABDB-491C-B644-84474A5ADAF3}"/>
              </a:ext>
            </a:extLst>
          </p:cNvPr>
          <p:cNvSpPr>
            <a:spLocks noGrp="1"/>
          </p:cNvSpPr>
          <p:nvPr>
            <p:ph type="ftr" sz="quarter" idx="19"/>
          </p:nvPr>
        </p:nvSpPr>
        <p:spPr/>
        <p:txBody>
          <a:bodyPr rtlCol="0"/>
          <a:lstStyle/>
          <a:p>
            <a:pPr rtl="0"/>
            <a:r>
              <a:rPr lang="ru-RU" noProof="0"/>
              <a:t>Добавить нижний колонтитул</a:t>
            </a:r>
          </a:p>
        </p:txBody>
      </p:sp>
      <p:sp>
        <p:nvSpPr>
          <p:cNvPr id="16" name="Номер слайда 15">
            <a:extLst>
              <a:ext uri="{FF2B5EF4-FFF2-40B4-BE49-F238E27FC236}">
                <a16:creationId xmlns:a16="http://schemas.microsoft.com/office/drawing/2014/main" id="{67196159-5065-4F13-BE36-C9AAE1E70470}"/>
              </a:ext>
            </a:extLst>
          </p:cNvPr>
          <p:cNvSpPr>
            <a:spLocks noGrp="1"/>
          </p:cNvSpPr>
          <p:nvPr>
            <p:ph type="sldNum" sz="quarter" idx="20"/>
          </p:nvPr>
        </p:nvSpPr>
        <p:spPr/>
        <p:txBody>
          <a:bodyPr rtlCol="0"/>
          <a:lstStyle/>
          <a:p>
            <a:pPr rtl="0"/>
            <a:r>
              <a:rPr lang="ru-RU" noProof="0"/>
              <a:t>страница </a:t>
            </a:r>
            <a:fld id="{19B51A1E-902D-48AF-9020-955120F399B6}" type="slidenum">
              <a:rPr lang="ru-RU" b="1" i="1" noProof="0" smtClean="0"/>
              <a:pPr/>
              <a:t>‹#›</a:t>
            </a:fld>
            <a:endParaRPr lang="ru-RU" b="1" i="1" noProof="0"/>
          </a:p>
        </p:txBody>
      </p:sp>
      <p:sp>
        <p:nvSpPr>
          <p:cNvPr id="17" name="Текст 4">
            <a:extLst>
              <a:ext uri="{FF2B5EF4-FFF2-40B4-BE49-F238E27FC236}">
                <a16:creationId xmlns:a16="http://schemas.microsoft.com/office/drawing/2014/main" id="{7FE9D6AE-A9C2-4841-93E3-5285C40927D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01682" y="1008000"/>
            <a:ext cx="9974243" cy="252000"/>
          </a:xfrm>
        </p:spPr>
        <p:txBody>
          <a:bodyPr rtlCol="0"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ru-RU" noProof="0"/>
              <a:t>Подзаголовок</a:t>
            </a:r>
          </a:p>
        </p:txBody>
      </p:sp>
      <p:sp>
        <p:nvSpPr>
          <p:cNvPr id="25" name="Текст 24">
            <a:extLst>
              <a:ext uri="{FF2B5EF4-FFF2-40B4-BE49-F238E27FC236}">
                <a16:creationId xmlns:a16="http://schemas.microsoft.com/office/drawing/2014/main" id="{D1A5AC53-BFFC-4A53-8344-0538ECEFC621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01681" y="1728000"/>
            <a:ext cx="3240000" cy="558800"/>
          </a:xfrm>
        </p:spPr>
        <p:txBody>
          <a:bodyPr rtlCol="0" anchor="ctr"/>
          <a:lstStyle>
            <a:lvl1pPr marL="0" indent="0" algn="ctr">
              <a:buNone/>
              <a:defRPr sz="2100" b="1"/>
            </a:lvl1pPr>
          </a:lstStyle>
          <a:p>
            <a:pPr lvl="0" rtl="0"/>
            <a:r>
              <a:rPr lang="ru-RU" noProof="0"/>
              <a:t>Название раздела 1</a:t>
            </a:r>
          </a:p>
        </p:txBody>
      </p:sp>
      <p:sp>
        <p:nvSpPr>
          <p:cNvPr id="28" name="Текст 27">
            <a:extLst>
              <a:ext uri="{FF2B5EF4-FFF2-40B4-BE49-F238E27FC236}">
                <a16:creationId xmlns:a16="http://schemas.microsoft.com/office/drawing/2014/main" id="{D4E072CE-C186-4DB7-BB84-C8216816DFB1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4476241" y="1728000"/>
            <a:ext cx="3240087" cy="558800"/>
          </a:xfrm>
        </p:spPr>
        <p:txBody>
          <a:bodyPr rtlCol="0" anchor="ctr"/>
          <a:lstStyle>
            <a:lvl1pPr marL="0" indent="0" algn="ctr">
              <a:buNone/>
              <a:defRPr sz="2100" b="1"/>
            </a:lvl1pPr>
          </a:lstStyle>
          <a:p>
            <a:pPr lvl="0" rtl="0"/>
            <a:r>
              <a:rPr lang="ru-RU" noProof="0"/>
              <a:t>Название раздела 2</a:t>
            </a:r>
          </a:p>
        </p:txBody>
      </p:sp>
      <p:sp>
        <p:nvSpPr>
          <p:cNvPr id="30" name="Текст 29">
            <a:extLst>
              <a:ext uri="{FF2B5EF4-FFF2-40B4-BE49-F238E27FC236}">
                <a16:creationId xmlns:a16="http://schemas.microsoft.com/office/drawing/2014/main" id="{A2CE4D36-2AC5-45F3-82DD-BA8C841BBA06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8350232" y="1728000"/>
            <a:ext cx="3240087" cy="558800"/>
          </a:xfrm>
        </p:spPr>
        <p:txBody>
          <a:bodyPr rtlCol="0" anchor="ctr"/>
          <a:lstStyle>
            <a:lvl1pPr marL="0" indent="0" algn="ctr">
              <a:buNone/>
              <a:defRPr sz="2100" b="1"/>
            </a:lvl1pPr>
          </a:lstStyle>
          <a:p>
            <a:pPr lvl="0" rtl="0"/>
            <a:r>
              <a:rPr lang="ru-RU" noProof="0"/>
              <a:t>Название раздела 3</a:t>
            </a:r>
          </a:p>
        </p:txBody>
      </p:sp>
    </p:spTree>
    <p:extLst>
      <p:ext uri="{BB962C8B-B14F-4D97-AF65-F5344CB8AC3E}">
        <p14:creationId xmlns:p14="http://schemas.microsoft.com/office/powerpoint/2010/main" val="47048484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Временная шка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3" name="Прямая со стрелкой 12">
            <a:extLst>
              <a:ext uri="{FF2B5EF4-FFF2-40B4-BE49-F238E27FC236}">
                <a16:creationId xmlns:a16="http://schemas.microsoft.com/office/drawing/2014/main" id="{B16E60CE-69EE-40F4-8E4C-791A1F450E6E}"/>
              </a:ext>
            </a:extLst>
          </p:cNvPr>
          <p:cNvCxnSpPr>
            <a:cxnSpLocks/>
          </p:cNvCxnSpPr>
          <p:nvPr userDrawn="1"/>
        </p:nvCxnSpPr>
        <p:spPr>
          <a:xfrm>
            <a:off x="606421" y="3866682"/>
            <a:ext cx="10995029" cy="0"/>
          </a:xfrm>
          <a:prstGeom prst="straightConnector1">
            <a:avLst/>
          </a:prstGeom>
          <a:ln>
            <a:solidFill>
              <a:schemeClr val="bg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Текст 10">
            <a:extLst>
              <a:ext uri="{FF2B5EF4-FFF2-40B4-BE49-F238E27FC236}">
                <a16:creationId xmlns:a16="http://schemas.microsoft.com/office/drawing/2014/main" id="{506130DE-93C9-481E-A69F-9CF6AA9948FF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3126066" y="3973125"/>
            <a:ext cx="415608" cy="201776"/>
          </a:xfrm>
        </p:spPr>
        <p:txBody>
          <a:bodyPr rtlCol="0" anchor="ctr"/>
          <a:lstStyle>
            <a:lvl1pPr marL="0" indent="0" algn="ctr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 rtl="0"/>
            <a:r>
              <a:rPr lang="ru-RU" noProof="0"/>
              <a:t>Год</a:t>
            </a:r>
          </a:p>
        </p:txBody>
      </p:sp>
      <p:sp>
        <p:nvSpPr>
          <p:cNvPr id="15" name="Текст 10">
            <a:extLst>
              <a:ext uri="{FF2B5EF4-FFF2-40B4-BE49-F238E27FC236}">
                <a16:creationId xmlns:a16="http://schemas.microsoft.com/office/drawing/2014/main" id="{31BCBEDF-E4C4-4EA5-B5EE-39C430D1471F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601682" y="3597398"/>
            <a:ext cx="377825" cy="201776"/>
          </a:xfrm>
        </p:spPr>
        <p:txBody>
          <a:bodyPr rtlCol="0"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 rtl="0"/>
            <a:r>
              <a:rPr lang="ru-RU" noProof="0"/>
              <a:t>ММ</a:t>
            </a:r>
          </a:p>
        </p:txBody>
      </p:sp>
      <p:sp>
        <p:nvSpPr>
          <p:cNvPr id="16" name="Текст 10">
            <a:extLst>
              <a:ext uri="{FF2B5EF4-FFF2-40B4-BE49-F238E27FC236}">
                <a16:creationId xmlns:a16="http://schemas.microsoft.com/office/drawing/2014/main" id="{BFE6B470-2415-4509-A40D-EBFFBC9F3847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1106982" y="3597398"/>
            <a:ext cx="377825" cy="201776"/>
          </a:xfrm>
        </p:spPr>
        <p:txBody>
          <a:bodyPr rtlCol="0"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 rtl="0"/>
            <a:r>
              <a:rPr lang="ru-RU" noProof="0"/>
              <a:t>ММ</a:t>
            </a:r>
          </a:p>
        </p:txBody>
      </p:sp>
      <p:sp>
        <p:nvSpPr>
          <p:cNvPr id="17" name="Текст 10">
            <a:extLst>
              <a:ext uri="{FF2B5EF4-FFF2-40B4-BE49-F238E27FC236}">
                <a16:creationId xmlns:a16="http://schemas.microsoft.com/office/drawing/2014/main" id="{A0705EEE-728D-4722-B49E-4C9C62644EC3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1612282" y="3597398"/>
            <a:ext cx="377825" cy="201776"/>
          </a:xfrm>
        </p:spPr>
        <p:txBody>
          <a:bodyPr rtlCol="0"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 rtl="0"/>
            <a:r>
              <a:rPr lang="ru-RU" noProof="0"/>
              <a:t>ММ</a:t>
            </a:r>
          </a:p>
        </p:txBody>
      </p:sp>
      <p:sp>
        <p:nvSpPr>
          <p:cNvPr id="18" name="Текст 10">
            <a:extLst>
              <a:ext uri="{FF2B5EF4-FFF2-40B4-BE49-F238E27FC236}">
                <a16:creationId xmlns:a16="http://schemas.microsoft.com/office/drawing/2014/main" id="{0781D02C-C5B9-410A-B620-AAA24A1B2AC7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2117582" y="3597398"/>
            <a:ext cx="377825" cy="201776"/>
          </a:xfrm>
        </p:spPr>
        <p:txBody>
          <a:bodyPr rtlCol="0"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 rtl="0"/>
            <a:r>
              <a:rPr lang="ru-RU" noProof="0"/>
              <a:t>ММ</a:t>
            </a:r>
          </a:p>
        </p:txBody>
      </p:sp>
      <p:sp>
        <p:nvSpPr>
          <p:cNvPr id="19" name="Текст 10">
            <a:extLst>
              <a:ext uri="{FF2B5EF4-FFF2-40B4-BE49-F238E27FC236}">
                <a16:creationId xmlns:a16="http://schemas.microsoft.com/office/drawing/2014/main" id="{C203B9F4-A221-4AF4-8440-C9B1BB3F602A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9191782" y="3973125"/>
            <a:ext cx="415608" cy="201776"/>
          </a:xfrm>
        </p:spPr>
        <p:txBody>
          <a:bodyPr rtlCol="0" anchor="ctr"/>
          <a:lstStyle>
            <a:lvl1pPr marL="0" indent="0" algn="ctr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 rtl="0"/>
            <a:r>
              <a:rPr lang="ru-RU" noProof="0"/>
              <a:t>Год</a:t>
            </a:r>
          </a:p>
        </p:txBody>
      </p:sp>
      <p:sp>
        <p:nvSpPr>
          <p:cNvPr id="20" name="Текст 10">
            <a:extLst>
              <a:ext uri="{FF2B5EF4-FFF2-40B4-BE49-F238E27FC236}">
                <a16:creationId xmlns:a16="http://schemas.microsoft.com/office/drawing/2014/main" id="{5CA11888-C540-49FD-BC96-7DF43B9144FE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2622882" y="3597398"/>
            <a:ext cx="377825" cy="201776"/>
          </a:xfrm>
        </p:spPr>
        <p:txBody>
          <a:bodyPr rtlCol="0"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 rtl="0"/>
            <a:r>
              <a:rPr lang="ru-RU" noProof="0"/>
              <a:t>ММ</a:t>
            </a:r>
          </a:p>
        </p:txBody>
      </p:sp>
      <p:sp>
        <p:nvSpPr>
          <p:cNvPr id="21" name="Текст 10">
            <a:extLst>
              <a:ext uri="{FF2B5EF4-FFF2-40B4-BE49-F238E27FC236}">
                <a16:creationId xmlns:a16="http://schemas.microsoft.com/office/drawing/2014/main" id="{B90B995A-D6D8-4085-8C72-FDAF0B400A01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3128182" y="3597398"/>
            <a:ext cx="377825" cy="201776"/>
          </a:xfrm>
        </p:spPr>
        <p:txBody>
          <a:bodyPr rtlCol="0"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 rtl="0"/>
            <a:r>
              <a:rPr lang="ru-RU" noProof="0"/>
              <a:t>ММ</a:t>
            </a:r>
          </a:p>
        </p:txBody>
      </p:sp>
      <p:sp>
        <p:nvSpPr>
          <p:cNvPr id="22" name="Текст 10">
            <a:extLst>
              <a:ext uri="{FF2B5EF4-FFF2-40B4-BE49-F238E27FC236}">
                <a16:creationId xmlns:a16="http://schemas.microsoft.com/office/drawing/2014/main" id="{765307A9-791B-47A4-A9C6-E607A9921675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3633482" y="3597398"/>
            <a:ext cx="377825" cy="201776"/>
          </a:xfrm>
        </p:spPr>
        <p:txBody>
          <a:bodyPr rtlCol="0"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 rtl="0"/>
            <a:r>
              <a:rPr lang="ru-RU" noProof="0"/>
              <a:t>ММ</a:t>
            </a:r>
          </a:p>
        </p:txBody>
      </p:sp>
      <p:sp>
        <p:nvSpPr>
          <p:cNvPr id="23" name="Текст 10">
            <a:extLst>
              <a:ext uri="{FF2B5EF4-FFF2-40B4-BE49-F238E27FC236}">
                <a16:creationId xmlns:a16="http://schemas.microsoft.com/office/drawing/2014/main" id="{C75703B4-3B5A-4163-8DB7-E9009BF81C5C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5149382" y="3597398"/>
            <a:ext cx="377825" cy="201776"/>
          </a:xfrm>
        </p:spPr>
        <p:txBody>
          <a:bodyPr rtlCol="0"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 rtl="0"/>
            <a:r>
              <a:rPr lang="ru-RU" noProof="0"/>
              <a:t>ММ</a:t>
            </a:r>
          </a:p>
        </p:txBody>
      </p:sp>
      <p:sp>
        <p:nvSpPr>
          <p:cNvPr id="24" name="Текст 10">
            <a:extLst>
              <a:ext uri="{FF2B5EF4-FFF2-40B4-BE49-F238E27FC236}">
                <a16:creationId xmlns:a16="http://schemas.microsoft.com/office/drawing/2014/main" id="{FF332F6F-6B3C-45E2-9EF6-8FB202384A68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4138782" y="3597398"/>
            <a:ext cx="377825" cy="201776"/>
          </a:xfrm>
        </p:spPr>
        <p:txBody>
          <a:bodyPr rtlCol="0"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 rtl="0"/>
            <a:r>
              <a:rPr lang="ru-RU" noProof="0"/>
              <a:t>ММ</a:t>
            </a:r>
          </a:p>
        </p:txBody>
      </p:sp>
      <p:sp>
        <p:nvSpPr>
          <p:cNvPr id="25" name="Текст 10">
            <a:extLst>
              <a:ext uri="{FF2B5EF4-FFF2-40B4-BE49-F238E27FC236}">
                <a16:creationId xmlns:a16="http://schemas.microsoft.com/office/drawing/2014/main" id="{66BFBD2C-240C-4899-9562-75499D8C46E4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>
          <a:xfrm>
            <a:off x="4644082" y="3597398"/>
            <a:ext cx="377825" cy="201776"/>
          </a:xfrm>
        </p:spPr>
        <p:txBody>
          <a:bodyPr rtlCol="0"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 rtl="0"/>
            <a:r>
              <a:rPr lang="ru-RU" noProof="0"/>
              <a:t>ММ</a:t>
            </a:r>
          </a:p>
        </p:txBody>
      </p:sp>
      <p:sp>
        <p:nvSpPr>
          <p:cNvPr id="26" name="Текст 10">
            <a:extLst>
              <a:ext uri="{FF2B5EF4-FFF2-40B4-BE49-F238E27FC236}">
                <a16:creationId xmlns:a16="http://schemas.microsoft.com/office/drawing/2014/main" id="{777ECC7E-1DD1-475C-BA92-16BEA144C233}"/>
              </a:ext>
            </a:extLst>
          </p:cNvPr>
          <p:cNvSpPr>
            <a:spLocks noGrp="1"/>
          </p:cNvSpPr>
          <p:nvPr>
            <p:ph type="body" sz="quarter" idx="45" hasCustomPrompt="1"/>
          </p:nvPr>
        </p:nvSpPr>
        <p:spPr>
          <a:xfrm>
            <a:off x="5654682" y="3597398"/>
            <a:ext cx="377825" cy="201776"/>
          </a:xfrm>
        </p:spPr>
        <p:txBody>
          <a:bodyPr rtlCol="0"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 rtl="0"/>
            <a:r>
              <a:rPr lang="ru-RU" noProof="0"/>
              <a:t>ММ</a:t>
            </a:r>
          </a:p>
        </p:txBody>
      </p:sp>
      <p:sp>
        <p:nvSpPr>
          <p:cNvPr id="27" name="Текст 10">
            <a:extLst>
              <a:ext uri="{FF2B5EF4-FFF2-40B4-BE49-F238E27FC236}">
                <a16:creationId xmlns:a16="http://schemas.microsoft.com/office/drawing/2014/main" id="{9FD2184F-25B2-4976-9C55-9D79732D00D0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6159982" y="3597398"/>
            <a:ext cx="377825" cy="201776"/>
          </a:xfrm>
        </p:spPr>
        <p:txBody>
          <a:bodyPr rtlCol="0"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 rtl="0"/>
            <a:r>
              <a:rPr lang="ru-RU" noProof="0"/>
              <a:t>ММ</a:t>
            </a:r>
          </a:p>
        </p:txBody>
      </p:sp>
      <p:sp>
        <p:nvSpPr>
          <p:cNvPr id="28" name="Текст 10">
            <a:extLst>
              <a:ext uri="{FF2B5EF4-FFF2-40B4-BE49-F238E27FC236}">
                <a16:creationId xmlns:a16="http://schemas.microsoft.com/office/drawing/2014/main" id="{2D433B78-8F48-492C-B8BA-C519A010F573}"/>
              </a:ext>
            </a:extLst>
          </p:cNvPr>
          <p:cNvSpPr>
            <a:spLocks noGrp="1"/>
          </p:cNvSpPr>
          <p:nvPr>
            <p:ph type="body" sz="quarter" idx="47" hasCustomPrompt="1"/>
          </p:nvPr>
        </p:nvSpPr>
        <p:spPr>
          <a:xfrm>
            <a:off x="6665282" y="3597398"/>
            <a:ext cx="377825" cy="201776"/>
          </a:xfrm>
        </p:spPr>
        <p:txBody>
          <a:bodyPr rtlCol="0"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 rtl="0"/>
            <a:r>
              <a:rPr lang="ru-RU" noProof="0"/>
              <a:t>ММ</a:t>
            </a:r>
          </a:p>
        </p:txBody>
      </p:sp>
      <p:sp>
        <p:nvSpPr>
          <p:cNvPr id="29" name="Текст 10">
            <a:extLst>
              <a:ext uri="{FF2B5EF4-FFF2-40B4-BE49-F238E27FC236}">
                <a16:creationId xmlns:a16="http://schemas.microsoft.com/office/drawing/2014/main" id="{65D53937-4C12-41A9-96A9-D197CE5CBC1B}"/>
              </a:ext>
            </a:extLst>
          </p:cNvPr>
          <p:cNvSpPr>
            <a:spLocks noGrp="1"/>
          </p:cNvSpPr>
          <p:nvPr>
            <p:ph type="body" sz="quarter" idx="48" hasCustomPrompt="1"/>
          </p:nvPr>
        </p:nvSpPr>
        <p:spPr>
          <a:xfrm>
            <a:off x="7170582" y="3597398"/>
            <a:ext cx="377825" cy="201776"/>
          </a:xfrm>
        </p:spPr>
        <p:txBody>
          <a:bodyPr rtlCol="0"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 rtl="0"/>
            <a:r>
              <a:rPr lang="ru-RU" noProof="0"/>
              <a:t>ММ</a:t>
            </a:r>
          </a:p>
        </p:txBody>
      </p:sp>
      <p:sp>
        <p:nvSpPr>
          <p:cNvPr id="30" name="Текст 10">
            <a:extLst>
              <a:ext uri="{FF2B5EF4-FFF2-40B4-BE49-F238E27FC236}">
                <a16:creationId xmlns:a16="http://schemas.microsoft.com/office/drawing/2014/main" id="{22259E25-16AB-42DF-83CC-F05BA57CFC25}"/>
              </a:ext>
            </a:extLst>
          </p:cNvPr>
          <p:cNvSpPr>
            <a:spLocks noGrp="1"/>
          </p:cNvSpPr>
          <p:nvPr>
            <p:ph type="body" sz="quarter" idx="49" hasCustomPrompt="1"/>
          </p:nvPr>
        </p:nvSpPr>
        <p:spPr>
          <a:xfrm>
            <a:off x="7675882" y="3597398"/>
            <a:ext cx="377825" cy="201776"/>
          </a:xfrm>
        </p:spPr>
        <p:txBody>
          <a:bodyPr rtlCol="0"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 rtl="0"/>
            <a:r>
              <a:rPr lang="ru-RU" noProof="0"/>
              <a:t>ММ</a:t>
            </a:r>
          </a:p>
        </p:txBody>
      </p:sp>
      <p:sp>
        <p:nvSpPr>
          <p:cNvPr id="31" name="Текст 10">
            <a:extLst>
              <a:ext uri="{FF2B5EF4-FFF2-40B4-BE49-F238E27FC236}">
                <a16:creationId xmlns:a16="http://schemas.microsoft.com/office/drawing/2014/main" id="{A5C84813-8A39-4A01-A745-700E1E5DF39E}"/>
              </a:ext>
            </a:extLst>
          </p:cNvPr>
          <p:cNvSpPr>
            <a:spLocks noGrp="1"/>
          </p:cNvSpPr>
          <p:nvPr>
            <p:ph type="body" sz="quarter" idx="50" hasCustomPrompt="1"/>
          </p:nvPr>
        </p:nvSpPr>
        <p:spPr>
          <a:xfrm>
            <a:off x="8181182" y="3597398"/>
            <a:ext cx="377825" cy="201776"/>
          </a:xfrm>
        </p:spPr>
        <p:txBody>
          <a:bodyPr rtlCol="0"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 rtl="0"/>
            <a:r>
              <a:rPr lang="ru-RU" noProof="0"/>
              <a:t>ММ</a:t>
            </a:r>
          </a:p>
        </p:txBody>
      </p:sp>
      <p:sp>
        <p:nvSpPr>
          <p:cNvPr id="32" name="Текст 10">
            <a:extLst>
              <a:ext uri="{FF2B5EF4-FFF2-40B4-BE49-F238E27FC236}">
                <a16:creationId xmlns:a16="http://schemas.microsoft.com/office/drawing/2014/main" id="{35B6B197-CBC9-474D-999F-6BF8B85ABC4B}"/>
              </a:ext>
            </a:extLst>
          </p:cNvPr>
          <p:cNvSpPr>
            <a:spLocks noGrp="1"/>
          </p:cNvSpPr>
          <p:nvPr>
            <p:ph type="body" sz="quarter" idx="51" hasCustomPrompt="1"/>
          </p:nvPr>
        </p:nvSpPr>
        <p:spPr>
          <a:xfrm>
            <a:off x="8686482" y="3597398"/>
            <a:ext cx="377825" cy="201776"/>
          </a:xfrm>
        </p:spPr>
        <p:txBody>
          <a:bodyPr rtlCol="0"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 rtl="0"/>
            <a:r>
              <a:rPr lang="ru-RU" noProof="0"/>
              <a:t>ММ</a:t>
            </a:r>
          </a:p>
        </p:txBody>
      </p:sp>
      <p:sp>
        <p:nvSpPr>
          <p:cNvPr id="33" name="Текст 10">
            <a:extLst>
              <a:ext uri="{FF2B5EF4-FFF2-40B4-BE49-F238E27FC236}">
                <a16:creationId xmlns:a16="http://schemas.microsoft.com/office/drawing/2014/main" id="{700D11F4-2B09-4504-9CF2-4E3A19B2F5F4}"/>
              </a:ext>
            </a:extLst>
          </p:cNvPr>
          <p:cNvSpPr>
            <a:spLocks noGrp="1"/>
          </p:cNvSpPr>
          <p:nvPr>
            <p:ph type="body" sz="quarter" idx="52" hasCustomPrompt="1"/>
          </p:nvPr>
        </p:nvSpPr>
        <p:spPr>
          <a:xfrm>
            <a:off x="9191782" y="3597398"/>
            <a:ext cx="377825" cy="201776"/>
          </a:xfrm>
        </p:spPr>
        <p:txBody>
          <a:bodyPr rtlCol="0"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 rtl="0"/>
            <a:r>
              <a:rPr lang="ru-RU" noProof="0"/>
              <a:t>ММ</a:t>
            </a:r>
          </a:p>
        </p:txBody>
      </p:sp>
      <p:sp>
        <p:nvSpPr>
          <p:cNvPr id="34" name="Текст 10">
            <a:extLst>
              <a:ext uri="{FF2B5EF4-FFF2-40B4-BE49-F238E27FC236}">
                <a16:creationId xmlns:a16="http://schemas.microsoft.com/office/drawing/2014/main" id="{DF28DDAA-9BDA-43BE-B173-D188212594C6}"/>
              </a:ext>
            </a:extLst>
          </p:cNvPr>
          <p:cNvSpPr>
            <a:spLocks noGrp="1"/>
          </p:cNvSpPr>
          <p:nvPr>
            <p:ph type="body" sz="quarter" idx="53" hasCustomPrompt="1"/>
          </p:nvPr>
        </p:nvSpPr>
        <p:spPr>
          <a:xfrm>
            <a:off x="9697082" y="3597398"/>
            <a:ext cx="377825" cy="201776"/>
          </a:xfrm>
        </p:spPr>
        <p:txBody>
          <a:bodyPr rtlCol="0"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 rtl="0"/>
            <a:r>
              <a:rPr lang="ru-RU" noProof="0"/>
              <a:t>ММ</a:t>
            </a:r>
          </a:p>
        </p:txBody>
      </p:sp>
      <p:sp>
        <p:nvSpPr>
          <p:cNvPr id="35" name="Текст 10">
            <a:extLst>
              <a:ext uri="{FF2B5EF4-FFF2-40B4-BE49-F238E27FC236}">
                <a16:creationId xmlns:a16="http://schemas.microsoft.com/office/drawing/2014/main" id="{A55FFBF8-4789-44A0-A9B2-841061C725FD}"/>
              </a:ext>
            </a:extLst>
          </p:cNvPr>
          <p:cNvSpPr>
            <a:spLocks noGrp="1"/>
          </p:cNvSpPr>
          <p:nvPr>
            <p:ph type="body" sz="quarter" idx="54" hasCustomPrompt="1"/>
          </p:nvPr>
        </p:nvSpPr>
        <p:spPr>
          <a:xfrm>
            <a:off x="11212975" y="3597398"/>
            <a:ext cx="377825" cy="201776"/>
          </a:xfrm>
        </p:spPr>
        <p:txBody>
          <a:bodyPr rtlCol="0"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 rtl="0"/>
            <a:r>
              <a:rPr lang="ru-RU" noProof="0"/>
              <a:t>ММ</a:t>
            </a:r>
          </a:p>
        </p:txBody>
      </p:sp>
      <p:sp>
        <p:nvSpPr>
          <p:cNvPr id="36" name="Текст 10">
            <a:extLst>
              <a:ext uri="{FF2B5EF4-FFF2-40B4-BE49-F238E27FC236}">
                <a16:creationId xmlns:a16="http://schemas.microsoft.com/office/drawing/2014/main" id="{C33D9234-67AF-4493-9CED-B39D80A70A53}"/>
              </a:ext>
            </a:extLst>
          </p:cNvPr>
          <p:cNvSpPr>
            <a:spLocks noGrp="1"/>
          </p:cNvSpPr>
          <p:nvPr>
            <p:ph type="body" sz="quarter" idx="55" hasCustomPrompt="1"/>
          </p:nvPr>
        </p:nvSpPr>
        <p:spPr>
          <a:xfrm>
            <a:off x="10202382" y="3597398"/>
            <a:ext cx="377825" cy="201776"/>
          </a:xfrm>
        </p:spPr>
        <p:txBody>
          <a:bodyPr rtlCol="0"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 rtl="0"/>
            <a:r>
              <a:rPr lang="ru-RU" noProof="0"/>
              <a:t>ММ</a:t>
            </a:r>
          </a:p>
        </p:txBody>
      </p:sp>
      <p:sp>
        <p:nvSpPr>
          <p:cNvPr id="37" name="Текст 10">
            <a:extLst>
              <a:ext uri="{FF2B5EF4-FFF2-40B4-BE49-F238E27FC236}">
                <a16:creationId xmlns:a16="http://schemas.microsoft.com/office/drawing/2014/main" id="{98549725-B11A-4C4E-8DBF-F00E575D61D8}"/>
              </a:ext>
            </a:extLst>
          </p:cNvPr>
          <p:cNvSpPr>
            <a:spLocks noGrp="1"/>
          </p:cNvSpPr>
          <p:nvPr>
            <p:ph type="body" sz="quarter" idx="56" hasCustomPrompt="1"/>
          </p:nvPr>
        </p:nvSpPr>
        <p:spPr>
          <a:xfrm>
            <a:off x="10707682" y="3597398"/>
            <a:ext cx="377825" cy="201776"/>
          </a:xfrm>
        </p:spPr>
        <p:txBody>
          <a:bodyPr rtlCol="0"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 rtl="0"/>
            <a:r>
              <a:rPr lang="ru-RU" noProof="0"/>
              <a:t>ММ</a:t>
            </a:r>
          </a:p>
        </p:txBody>
      </p:sp>
      <p:sp>
        <p:nvSpPr>
          <p:cNvPr id="40" name="Текст 3">
            <a:extLst>
              <a:ext uri="{FF2B5EF4-FFF2-40B4-BE49-F238E27FC236}">
                <a16:creationId xmlns:a16="http://schemas.microsoft.com/office/drawing/2014/main" id="{204E7B1E-C17D-4443-B650-E72AD9AA463F}"/>
              </a:ext>
            </a:extLst>
          </p:cNvPr>
          <p:cNvSpPr>
            <a:spLocks noGrp="1"/>
          </p:cNvSpPr>
          <p:nvPr>
            <p:ph type="body" sz="quarter" idx="59" hasCustomPrompt="1"/>
          </p:nvPr>
        </p:nvSpPr>
        <p:spPr>
          <a:xfrm>
            <a:off x="5206998" y="2190750"/>
            <a:ext cx="1793875" cy="561975"/>
          </a:xfrm>
          <a:noFill/>
          <a:ln w="3175">
            <a:solidFill>
              <a:schemeClr val="bg1">
                <a:alpha val="52000"/>
              </a:schemeClr>
            </a:solidFill>
          </a:ln>
        </p:spPr>
        <p:txBody>
          <a:bodyPr tIns="36000" rtlCol="0" anchor="t"/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pPr lvl="0" rtl="0"/>
            <a:r>
              <a:rPr lang="ru-RU" noProof="0"/>
              <a:t>Название элемента</a:t>
            </a:r>
          </a:p>
        </p:txBody>
      </p:sp>
      <p:sp>
        <p:nvSpPr>
          <p:cNvPr id="41" name="Текст 36">
            <a:extLst>
              <a:ext uri="{FF2B5EF4-FFF2-40B4-BE49-F238E27FC236}">
                <a16:creationId xmlns:a16="http://schemas.microsoft.com/office/drawing/2014/main" id="{87DD778A-952C-41DC-A5F9-8023A7099828}"/>
              </a:ext>
            </a:extLst>
          </p:cNvPr>
          <p:cNvSpPr>
            <a:spLocks noGrp="1"/>
          </p:cNvSpPr>
          <p:nvPr>
            <p:ph type="body" sz="quarter" idx="60" hasCustomPrompt="1"/>
          </p:nvPr>
        </p:nvSpPr>
        <p:spPr>
          <a:xfrm>
            <a:off x="5258727" y="2505005"/>
            <a:ext cx="1690417" cy="224670"/>
          </a:xfrm>
        </p:spPr>
        <p:txBody>
          <a:bodyPr rtlCol="0"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 rtl="0"/>
            <a:r>
              <a:rPr lang="ru-RU" noProof="0"/>
              <a:t>месяц, год</a:t>
            </a:r>
          </a:p>
        </p:txBody>
      </p:sp>
      <p:sp>
        <p:nvSpPr>
          <p:cNvPr id="4" name="Заголовок 3">
            <a:extLst>
              <a:ext uri="{FF2B5EF4-FFF2-40B4-BE49-F238E27FC236}">
                <a16:creationId xmlns:a16="http://schemas.microsoft.com/office/drawing/2014/main" id="{E6BAFDBA-55A9-474E-B718-9A082A4EC2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ru-RU" noProof="0"/>
              <a:t>Образец заголовка</a:t>
            </a:r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3B7B8B7D-30D2-4642-AD21-0E2F8D85A424}"/>
              </a:ext>
            </a:extLst>
          </p:cNvPr>
          <p:cNvSpPr>
            <a:spLocks noGrp="1"/>
          </p:cNvSpPr>
          <p:nvPr>
            <p:ph type="ftr" sz="quarter" idx="61"/>
          </p:nvPr>
        </p:nvSpPr>
        <p:spPr/>
        <p:txBody>
          <a:bodyPr rtlCol="0"/>
          <a:lstStyle/>
          <a:p>
            <a:pPr rtl="0"/>
            <a:r>
              <a:rPr lang="ru-RU" noProof="0"/>
              <a:t>Добавить нижний колонтитул</a:t>
            </a:r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8ABE7080-8808-492F-8C61-44DEA0F09990}"/>
              </a:ext>
            </a:extLst>
          </p:cNvPr>
          <p:cNvSpPr>
            <a:spLocks noGrp="1"/>
          </p:cNvSpPr>
          <p:nvPr>
            <p:ph type="sldNum" sz="quarter" idx="62"/>
          </p:nvPr>
        </p:nvSpPr>
        <p:spPr/>
        <p:txBody>
          <a:bodyPr rtlCol="0"/>
          <a:lstStyle/>
          <a:p>
            <a:pPr rtl="0"/>
            <a:r>
              <a:rPr lang="ru-RU" noProof="0"/>
              <a:t>страница </a:t>
            </a:r>
            <a:fld id="{19B51A1E-902D-48AF-9020-955120F399B6}" type="slidenum">
              <a:rPr lang="ru-RU" b="1" i="1" noProof="0" smtClean="0"/>
              <a:pPr/>
              <a:t>‹#›</a:t>
            </a:fld>
            <a:endParaRPr lang="ru-RU" b="1" i="1" noProof="0"/>
          </a:p>
        </p:txBody>
      </p:sp>
      <p:sp>
        <p:nvSpPr>
          <p:cNvPr id="39" name="Текст 4">
            <a:extLst>
              <a:ext uri="{FF2B5EF4-FFF2-40B4-BE49-F238E27FC236}">
                <a16:creationId xmlns:a16="http://schemas.microsoft.com/office/drawing/2014/main" id="{1B66C276-44E8-433F-9CFB-2C5032B7306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01682" y="1008000"/>
            <a:ext cx="9974243" cy="252000"/>
          </a:xfrm>
        </p:spPr>
        <p:txBody>
          <a:bodyPr rtlCol="0"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ru-RU" noProof="0"/>
              <a:t>Подзаголовок</a:t>
            </a:r>
          </a:p>
        </p:txBody>
      </p:sp>
    </p:spTree>
    <p:extLst>
      <p:ext uri="{BB962C8B-B14F-4D97-AF65-F5344CB8AC3E}">
        <p14:creationId xmlns:p14="http://schemas.microsoft.com/office/powerpoint/2010/main" val="90900585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Участники группы 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Рисунок 4">
            <a:extLst>
              <a:ext uri="{FF2B5EF4-FFF2-40B4-BE49-F238E27FC236}">
                <a16:creationId xmlns:a16="http://schemas.microsoft.com/office/drawing/2014/main" id="{EC13E70C-589A-40D0-83ED-C913136ACD7E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601200" y="1952049"/>
            <a:ext cx="1476951" cy="1476951"/>
          </a:xfrm>
          <a:prstGeom prst="ellipse">
            <a:avLst/>
          </a:prstGeom>
          <a:solidFill>
            <a:schemeClr val="tx1">
              <a:lumMod val="95000"/>
              <a:lumOff val="5000"/>
              <a:alpha val="70000"/>
            </a:schemeClr>
          </a:solidFill>
          <a:ln w="63500" cap="flat">
            <a:solidFill>
              <a:schemeClr val="bg1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1" forceAA="0" compatLnSpc="1">
            <a:prstTxWarp prst="textNoShape">
              <a:avLst/>
            </a:prstTxWarp>
            <a:noAutofit/>
          </a:bodyPr>
          <a:lstStyle>
            <a:lvl1pPr marL="0" indent="0" algn="ctr">
              <a:buNone/>
              <a:defRPr lang="en-ZA" sz="1100" i="1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cs typeface="Times New Roman" panose="02020603050405020304" pitchFamily="18" charset="0"/>
              </a:defRPr>
            </a:lvl1pPr>
          </a:lstStyle>
          <a:p>
            <a:pPr marL="266700" lvl="0" indent="-266700" algn="ctr" rtl="0"/>
            <a:r>
              <a:rPr lang="ru-RU" noProof="0"/>
              <a:t>Фотография профиля</a:t>
            </a:r>
          </a:p>
        </p:txBody>
      </p:sp>
      <p:sp>
        <p:nvSpPr>
          <p:cNvPr id="39" name="Текст 8">
            <a:extLst>
              <a:ext uri="{FF2B5EF4-FFF2-40B4-BE49-F238E27FC236}">
                <a16:creationId xmlns:a16="http://schemas.microsoft.com/office/drawing/2014/main" id="{A975B89D-7E01-4CB2-ABC7-5CFAB076441A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01200" y="3557684"/>
            <a:ext cx="2830441" cy="395805"/>
          </a:xfrm>
        </p:spPr>
        <p:txBody>
          <a:bodyPr rtlCol="0" anchor="b"/>
          <a:lstStyle>
            <a:lvl1pPr marL="0" indent="0" algn="l">
              <a:buFont typeface="Arial" panose="020B0604020202020204" pitchFamily="34" charset="0"/>
              <a:buNone/>
              <a:defRPr sz="2400"/>
            </a:lvl1pPr>
          </a:lstStyle>
          <a:p>
            <a:pPr lvl="0" rtl="0"/>
            <a:r>
              <a:rPr lang="ru-RU" noProof="0"/>
              <a:t>Имя</a:t>
            </a:r>
          </a:p>
        </p:txBody>
      </p:sp>
      <p:sp>
        <p:nvSpPr>
          <p:cNvPr id="42" name="Текст 10">
            <a:extLst>
              <a:ext uri="{FF2B5EF4-FFF2-40B4-BE49-F238E27FC236}">
                <a16:creationId xmlns:a16="http://schemas.microsoft.com/office/drawing/2014/main" id="{A4230AA3-993A-4092-A471-053453DEF31B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01200" y="4452773"/>
            <a:ext cx="2830441" cy="1250615"/>
          </a:xfrm>
        </p:spPr>
        <p:txBody>
          <a:bodyPr rtlCol="0"/>
          <a:lstStyle>
            <a:lvl1pPr marL="0" indent="0" algn="l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 rtl="0"/>
            <a:r>
              <a:rPr lang="ru-RU" noProof="0"/>
              <a:t>Краткая биография</a:t>
            </a:r>
          </a:p>
        </p:txBody>
      </p:sp>
      <p:sp>
        <p:nvSpPr>
          <p:cNvPr id="43" name="Текст 8">
            <a:extLst>
              <a:ext uri="{FF2B5EF4-FFF2-40B4-BE49-F238E27FC236}">
                <a16:creationId xmlns:a16="http://schemas.microsoft.com/office/drawing/2014/main" id="{91052B18-094B-44AE-B97A-C724CAB4A96B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601200" y="4082173"/>
            <a:ext cx="2830441" cy="245885"/>
          </a:xfrm>
        </p:spPr>
        <p:txBody>
          <a:bodyPr rtlCol="0"/>
          <a:lstStyle>
            <a:lvl1pPr marL="0" indent="0" algn="l">
              <a:buFont typeface="Arial" panose="020B0604020202020204" pitchFamily="34" charset="0"/>
              <a:buNone/>
              <a:defRPr sz="14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lvl="0" rtl="0"/>
            <a:r>
              <a:rPr lang="ru-RU" noProof="0"/>
              <a:t>Должность</a:t>
            </a:r>
          </a:p>
        </p:txBody>
      </p:sp>
      <p:sp>
        <p:nvSpPr>
          <p:cNvPr id="44" name="Рисунок 4">
            <a:extLst>
              <a:ext uri="{FF2B5EF4-FFF2-40B4-BE49-F238E27FC236}">
                <a16:creationId xmlns:a16="http://schemas.microsoft.com/office/drawing/2014/main" id="{45BB7166-E008-49D6-8450-A5312FEF5DA3}"/>
              </a:ext>
            </a:extLst>
          </p:cNvPr>
          <p:cNvSpPr>
            <a:spLocks noGrp="1"/>
          </p:cNvSpPr>
          <p:nvPr>
            <p:ph type="pic" sz="quarter" idx="34" hasCustomPrompt="1"/>
          </p:nvPr>
        </p:nvSpPr>
        <p:spPr>
          <a:xfrm>
            <a:off x="4172997" y="1952049"/>
            <a:ext cx="1476951" cy="1476951"/>
          </a:xfrm>
          <a:prstGeom prst="ellipse">
            <a:avLst/>
          </a:prstGeom>
          <a:solidFill>
            <a:schemeClr val="tx1">
              <a:lumMod val="95000"/>
              <a:lumOff val="5000"/>
              <a:alpha val="70000"/>
            </a:schemeClr>
          </a:solidFill>
          <a:ln w="12700" cap="flat">
            <a:solidFill>
              <a:schemeClr val="bg1"/>
            </a:solidFill>
            <a:miter lim="800000"/>
          </a:ln>
          <a:effectLst>
            <a:glow rad="101600">
              <a:schemeClr val="bg1">
                <a:alpha val="18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1" forceAA="0" compatLnSpc="1">
            <a:prstTxWarp prst="textNoShape">
              <a:avLst/>
            </a:prstTxWarp>
            <a:noAutofit/>
          </a:bodyPr>
          <a:lstStyle>
            <a:lvl1pPr marL="0" indent="0" algn="ctr">
              <a:buNone/>
              <a:defRPr lang="en-ZA" sz="1100" i="1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cs typeface="Times New Roman" panose="02020603050405020304" pitchFamily="18" charset="0"/>
              </a:defRPr>
            </a:lvl1pPr>
          </a:lstStyle>
          <a:p>
            <a:pPr marL="266700" lvl="0" indent="-266700" algn="ctr" rtl="0"/>
            <a:r>
              <a:rPr lang="ru-RU" noProof="0"/>
              <a:t>Фотография профиля</a:t>
            </a:r>
          </a:p>
        </p:txBody>
      </p:sp>
      <p:sp>
        <p:nvSpPr>
          <p:cNvPr id="45" name="Текст 8">
            <a:extLst>
              <a:ext uri="{FF2B5EF4-FFF2-40B4-BE49-F238E27FC236}">
                <a16:creationId xmlns:a16="http://schemas.microsoft.com/office/drawing/2014/main" id="{0AE9D0EE-057F-4334-8F2F-646129CE3052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4172997" y="3557684"/>
            <a:ext cx="2830441" cy="395805"/>
          </a:xfrm>
        </p:spPr>
        <p:txBody>
          <a:bodyPr rtlCol="0" anchor="b"/>
          <a:lstStyle>
            <a:lvl1pPr marL="0" indent="0" algn="l">
              <a:buFont typeface="Arial" panose="020B0604020202020204" pitchFamily="34" charset="0"/>
              <a:buNone/>
              <a:defRPr sz="2400"/>
            </a:lvl1pPr>
          </a:lstStyle>
          <a:p>
            <a:pPr lvl="0" rtl="0"/>
            <a:r>
              <a:rPr lang="ru-RU" noProof="0"/>
              <a:t>Имя</a:t>
            </a:r>
          </a:p>
        </p:txBody>
      </p:sp>
      <p:sp>
        <p:nvSpPr>
          <p:cNvPr id="46" name="Текст 10">
            <a:extLst>
              <a:ext uri="{FF2B5EF4-FFF2-40B4-BE49-F238E27FC236}">
                <a16:creationId xmlns:a16="http://schemas.microsoft.com/office/drawing/2014/main" id="{63EC5DB9-C6BA-4136-BE69-07558AC30E96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4172997" y="4452773"/>
            <a:ext cx="2830441" cy="1250615"/>
          </a:xfrm>
        </p:spPr>
        <p:txBody>
          <a:bodyPr rtlCol="0"/>
          <a:lstStyle>
            <a:lvl1pPr marL="0" indent="0" algn="l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 rtl="0"/>
            <a:r>
              <a:rPr lang="ru-RU" noProof="0"/>
              <a:t>Краткая биография</a:t>
            </a:r>
          </a:p>
        </p:txBody>
      </p:sp>
      <p:sp>
        <p:nvSpPr>
          <p:cNvPr id="47" name="Текст 8">
            <a:extLst>
              <a:ext uri="{FF2B5EF4-FFF2-40B4-BE49-F238E27FC236}">
                <a16:creationId xmlns:a16="http://schemas.microsoft.com/office/drawing/2014/main" id="{99CC3712-4773-4EA8-B93D-6D6062E08631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4172997" y="4082173"/>
            <a:ext cx="2830441" cy="245885"/>
          </a:xfrm>
        </p:spPr>
        <p:txBody>
          <a:bodyPr rtlCol="0"/>
          <a:lstStyle>
            <a:lvl1pPr marL="0" indent="0" algn="l">
              <a:buFont typeface="Arial" panose="020B0604020202020204" pitchFamily="34" charset="0"/>
              <a:buNone/>
              <a:defRPr sz="14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lvl="0" rtl="0"/>
            <a:r>
              <a:rPr lang="ru-RU" noProof="0"/>
              <a:t>Должность</a:t>
            </a:r>
          </a:p>
        </p:txBody>
      </p:sp>
      <p:sp>
        <p:nvSpPr>
          <p:cNvPr id="48" name="Рисунок 4">
            <a:extLst>
              <a:ext uri="{FF2B5EF4-FFF2-40B4-BE49-F238E27FC236}">
                <a16:creationId xmlns:a16="http://schemas.microsoft.com/office/drawing/2014/main" id="{B8CCF0D9-2E35-46E1-9212-1B3509896D23}"/>
              </a:ext>
            </a:extLst>
          </p:cNvPr>
          <p:cNvSpPr>
            <a:spLocks noGrp="1"/>
          </p:cNvSpPr>
          <p:nvPr>
            <p:ph type="pic" sz="quarter" idx="38" hasCustomPrompt="1"/>
          </p:nvPr>
        </p:nvSpPr>
        <p:spPr>
          <a:xfrm>
            <a:off x="7744794" y="1952049"/>
            <a:ext cx="1476951" cy="1476951"/>
          </a:xfrm>
          <a:prstGeom prst="ellipse">
            <a:avLst/>
          </a:prstGeom>
          <a:solidFill>
            <a:schemeClr val="tx1">
              <a:lumMod val="95000"/>
              <a:lumOff val="5000"/>
              <a:alpha val="70000"/>
            </a:schemeClr>
          </a:solidFill>
          <a:ln w="107950" cap="flat">
            <a:solidFill>
              <a:schemeClr val="tx1">
                <a:lumMod val="75000"/>
                <a:lumOff val="25000"/>
                <a:alpha val="40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1" forceAA="0" compatLnSpc="1">
            <a:prstTxWarp prst="textNoShape">
              <a:avLst/>
            </a:prstTxWarp>
            <a:noAutofit/>
          </a:bodyPr>
          <a:lstStyle>
            <a:lvl1pPr marL="0" indent="0" algn="ctr">
              <a:buNone/>
              <a:defRPr lang="en-ZA" sz="1100" i="1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cs typeface="Times New Roman" panose="02020603050405020304" pitchFamily="18" charset="0"/>
              </a:defRPr>
            </a:lvl1pPr>
          </a:lstStyle>
          <a:p>
            <a:pPr marL="266700" lvl="0" indent="-266700" algn="ctr" rtl="0"/>
            <a:r>
              <a:rPr lang="ru-RU" noProof="0"/>
              <a:t>Фотография профиля</a:t>
            </a:r>
          </a:p>
        </p:txBody>
      </p:sp>
      <p:sp>
        <p:nvSpPr>
          <p:cNvPr id="49" name="Текст 8">
            <a:extLst>
              <a:ext uri="{FF2B5EF4-FFF2-40B4-BE49-F238E27FC236}">
                <a16:creationId xmlns:a16="http://schemas.microsoft.com/office/drawing/2014/main" id="{D919871E-8721-4C49-8AB2-C0D348DAFA5B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7744794" y="3557684"/>
            <a:ext cx="2830441" cy="395805"/>
          </a:xfrm>
        </p:spPr>
        <p:txBody>
          <a:bodyPr rtlCol="0" anchor="b"/>
          <a:lstStyle>
            <a:lvl1pPr marL="0" indent="0" algn="l">
              <a:buFont typeface="Arial" panose="020B0604020202020204" pitchFamily="34" charset="0"/>
              <a:buNone/>
              <a:defRPr sz="2400"/>
            </a:lvl1pPr>
          </a:lstStyle>
          <a:p>
            <a:pPr lvl="0" rtl="0"/>
            <a:r>
              <a:rPr lang="ru-RU" noProof="0"/>
              <a:t>Имя</a:t>
            </a:r>
          </a:p>
        </p:txBody>
      </p:sp>
      <p:sp>
        <p:nvSpPr>
          <p:cNvPr id="50" name="Текст 10">
            <a:extLst>
              <a:ext uri="{FF2B5EF4-FFF2-40B4-BE49-F238E27FC236}">
                <a16:creationId xmlns:a16="http://schemas.microsoft.com/office/drawing/2014/main" id="{7D780DEF-5C9E-4113-965F-1F5355E35E52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7744794" y="4452773"/>
            <a:ext cx="2830441" cy="1250615"/>
          </a:xfrm>
        </p:spPr>
        <p:txBody>
          <a:bodyPr rtlCol="0"/>
          <a:lstStyle>
            <a:lvl1pPr marL="0" indent="0" algn="l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 rtl="0"/>
            <a:r>
              <a:rPr lang="ru-RU" noProof="0"/>
              <a:t>Краткая биография</a:t>
            </a:r>
          </a:p>
        </p:txBody>
      </p:sp>
      <p:sp>
        <p:nvSpPr>
          <p:cNvPr id="51" name="Текст 8">
            <a:extLst>
              <a:ext uri="{FF2B5EF4-FFF2-40B4-BE49-F238E27FC236}">
                <a16:creationId xmlns:a16="http://schemas.microsoft.com/office/drawing/2014/main" id="{3BC28981-C986-493A-8659-FAE5C4402348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7744794" y="4082173"/>
            <a:ext cx="2830441" cy="245885"/>
          </a:xfrm>
        </p:spPr>
        <p:txBody>
          <a:bodyPr rtlCol="0"/>
          <a:lstStyle>
            <a:lvl1pPr marL="0" indent="0" algn="l">
              <a:buFont typeface="Arial" panose="020B0604020202020204" pitchFamily="34" charset="0"/>
              <a:buNone/>
              <a:defRPr sz="14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lvl="0" rtl="0"/>
            <a:r>
              <a:rPr lang="ru-RU" noProof="0"/>
              <a:t>Должность</a:t>
            </a:r>
          </a:p>
        </p:txBody>
      </p:sp>
      <p:sp>
        <p:nvSpPr>
          <p:cNvPr id="4" name="Заголовок 3">
            <a:extLst>
              <a:ext uri="{FF2B5EF4-FFF2-40B4-BE49-F238E27FC236}">
                <a16:creationId xmlns:a16="http://schemas.microsoft.com/office/drawing/2014/main" id="{8A4988E9-7A39-4529-8C9C-2B5DB99D33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1682" y="432000"/>
            <a:ext cx="9973553" cy="432000"/>
          </a:xfrm>
        </p:spPr>
        <p:txBody>
          <a:bodyPr rtlCol="0"/>
          <a:lstStyle/>
          <a:p>
            <a:pPr rtl="0"/>
            <a:r>
              <a:rPr lang="ru-RU" noProof="0"/>
              <a:t>Образец заголовка</a:t>
            </a:r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7EBF9ED8-9A9C-443A-BA3F-560FC1AF9653}"/>
              </a:ext>
            </a:extLst>
          </p:cNvPr>
          <p:cNvSpPr>
            <a:spLocks noGrp="1"/>
          </p:cNvSpPr>
          <p:nvPr>
            <p:ph type="ftr" sz="quarter" idx="42"/>
          </p:nvPr>
        </p:nvSpPr>
        <p:spPr/>
        <p:txBody>
          <a:bodyPr rtlCol="0"/>
          <a:lstStyle/>
          <a:p>
            <a:pPr rtl="0"/>
            <a:r>
              <a:rPr lang="ru-RU" noProof="0"/>
              <a:t>Добавить нижний колонтитул</a:t>
            </a:r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61F118C2-75B3-4BD8-82FE-6B58FA497537}"/>
              </a:ext>
            </a:extLst>
          </p:cNvPr>
          <p:cNvSpPr>
            <a:spLocks noGrp="1"/>
          </p:cNvSpPr>
          <p:nvPr>
            <p:ph type="sldNum" sz="quarter" idx="43"/>
          </p:nvPr>
        </p:nvSpPr>
        <p:spPr/>
        <p:txBody>
          <a:bodyPr rtlCol="0"/>
          <a:lstStyle/>
          <a:p>
            <a:pPr rtl="0"/>
            <a:r>
              <a:rPr lang="ru-RU" noProof="0"/>
              <a:t>страница </a:t>
            </a:r>
            <a:fld id="{19B51A1E-902D-48AF-9020-955120F399B6}" type="slidenum">
              <a:rPr lang="ru-RU" b="1" i="1" noProof="0" smtClean="0"/>
              <a:pPr/>
              <a:t>‹#›</a:t>
            </a:fld>
            <a:endParaRPr lang="ru-RU" b="1" i="1" noProof="0"/>
          </a:p>
        </p:txBody>
      </p:sp>
      <p:sp>
        <p:nvSpPr>
          <p:cNvPr id="21" name="Текст 4">
            <a:extLst>
              <a:ext uri="{FF2B5EF4-FFF2-40B4-BE49-F238E27FC236}">
                <a16:creationId xmlns:a16="http://schemas.microsoft.com/office/drawing/2014/main" id="{E5815719-95C6-4247-B73D-C2658760266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01682" y="1008000"/>
            <a:ext cx="9974243" cy="252000"/>
          </a:xfrm>
        </p:spPr>
        <p:txBody>
          <a:bodyPr rtlCol="0"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ru-RU" noProof="0"/>
              <a:t>Подзаголовок</a:t>
            </a:r>
          </a:p>
        </p:txBody>
      </p:sp>
    </p:spTree>
    <p:extLst>
      <p:ext uri="{BB962C8B-B14F-4D97-AF65-F5344CB8AC3E}">
        <p14:creationId xmlns:p14="http://schemas.microsoft.com/office/powerpoint/2010/main" val="321264318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Участники группы 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Текст 4">
            <a:extLst>
              <a:ext uri="{FF2B5EF4-FFF2-40B4-BE49-F238E27FC236}">
                <a16:creationId xmlns:a16="http://schemas.microsoft.com/office/drawing/2014/main" id="{D52B871F-F800-4B02-8408-FF5D438CFEC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01682" y="1008000"/>
            <a:ext cx="9974243" cy="252000"/>
          </a:xfrm>
        </p:spPr>
        <p:txBody>
          <a:bodyPr rtlCol="0"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ru-RU" noProof="0"/>
              <a:t>Подзаголовок</a:t>
            </a:r>
          </a:p>
        </p:txBody>
      </p:sp>
      <p:sp>
        <p:nvSpPr>
          <p:cNvPr id="28" name="Рисунок 15">
            <a:extLst>
              <a:ext uri="{FF2B5EF4-FFF2-40B4-BE49-F238E27FC236}">
                <a16:creationId xmlns:a16="http://schemas.microsoft.com/office/drawing/2014/main" id="{12424001-B070-42CA-89F1-75B99FC8EDEF}"/>
              </a:ext>
            </a:extLst>
          </p:cNvPr>
          <p:cNvSpPr>
            <a:spLocks noGrp="1"/>
          </p:cNvSpPr>
          <p:nvPr>
            <p:ph type="pic" sz="quarter" idx="41" hasCustomPrompt="1"/>
          </p:nvPr>
        </p:nvSpPr>
        <p:spPr>
          <a:xfrm>
            <a:off x="624882" y="2256300"/>
            <a:ext cx="1217130" cy="1217130"/>
          </a:xfrm>
          <a:prstGeom prst="ellipse">
            <a:avLst/>
          </a:prstGeom>
          <a:solidFill>
            <a:schemeClr val="tx1">
              <a:lumMod val="95000"/>
              <a:lumOff val="5000"/>
              <a:alpha val="70000"/>
            </a:schemeClr>
          </a:solidFill>
          <a:ln w="63500" cap="flat">
            <a:solidFill>
              <a:schemeClr val="bg1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1" forceAA="0" compatLnSpc="1">
            <a:prstTxWarp prst="textNoShape">
              <a:avLst/>
            </a:prstTxWarp>
            <a:noAutofit/>
          </a:bodyPr>
          <a:lstStyle>
            <a:lvl1pPr marL="0" indent="0" algn="l">
              <a:buNone/>
              <a:defRPr lang="en-ZA" sz="1100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cs typeface="Times New Roman" panose="02020603050405020304" pitchFamily="18" charset="0"/>
              </a:defRPr>
            </a:lvl1pPr>
          </a:lstStyle>
          <a:p>
            <a:pPr marL="266700" lvl="0" indent="-266700" algn="ctr" rtl="0"/>
            <a:r>
              <a:rPr lang="ru-RU" noProof="0"/>
              <a:t>Фотография профиля</a:t>
            </a:r>
          </a:p>
        </p:txBody>
      </p:sp>
      <p:sp>
        <p:nvSpPr>
          <p:cNvPr id="18" name="Текст 8">
            <a:extLst>
              <a:ext uri="{FF2B5EF4-FFF2-40B4-BE49-F238E27FC236}">
                <a16:creationId xmlns:a16="http://schemas.microsoft.com/office/drawing/2014/main" id="{CCB83A93-C7AE-47A8-B9E0-8263B17F95ED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999635" y="2418150"/>
            <a:ext cx="1572736" cy="656544"/>
          </a:xfrm>
        </p:spPr>
        <p:txBody>
          <a:bodyPr tIns="0" bIns="0" rtlCol="0" anchor="b"/>
          <a:lstStyle>
            <a:lvl1pPr marL="0" indent="0" algn="l">
              <a:buFont typeface="Arial" panose="020B0604020202020204" pitchFamily="34" charset="0"/>
              <a:buNone/>
              <a:defRPr sz="2400"/>
            </a:lvl1pPr>
          </a:lstStyle>
          <a:p>
            <a:pPr lvl="0" rtl="0"/>
            <a:r>
              <a:rPr lang="ru-RU" noProof="0"/>
              <a:t>Полное имя</a:t>
            </a:r>
          </a:p>
        </p:txBody>
      </p:sp>
      <p:sp>
        <p:nvSpPr>
          <p:cNvPr id="19" name="Текст 10">
            <a:extLst>
              <a:ext uri="{FF2B5EF4-FFF2-40B4-BE49-F238E27FC236}">
                <a16:creationId xmlns:a16="http://schemas.microsoft.com/office/drawing/2014/main" id="{39B06680-6760-4677-A285-43552615E9EA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2015449" y="3118312"/>
            <a:ext cx="1572736" cy="355118"/>
          </a:xfrm>
        </p:spPr>
        <p:txBody>
          <a:bodyPr rtlCol="0"/>
          <a:lstStyle>
            <a:lvl1pPr marL="0" indent="0" algn="l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 rtl="0"/>
            <a:r>
              <a:rPr lang="ru-RU" noProof="0"/>
              <a:t>Описание маркера</a:t>
            </a:r>
          </a:p>
        </p:txBody>
      </p:sp>
      <p:sp>
        <p:nvSpPr>
          <p:cNvPr id="29" name="Рисунок 15">
            <a:extLst>
              <a:ext uri="{FF2B5EF4-FFF2-40B4-BE49-F238E27FC236}">
                <a16:creationId xmlns:a16="http://schemas.microsoft.com/office/drawing/2014/main" id="{06D803D4-7F73-49F7-9CC0-E376C2AB01D5}"/>
              </a:ext>
            </a:extLst>
          </p:cNvPr>
          <p:cNvSpPr>
            <a:spLocks noGrp="1"/>
          </p:cNvSpPr>
          <p:nvPr>
            <p:ph type="pic" sz="quarter" idx="42" hasCustomPrompt="1"/>
          </p:nvPr>
        </p:nvSpPr>
        <p:spPr>
          <a:xfrm>
            <a:off x="4634095" y="2256300"/>
            <a:ext cx="1217130" cy="1217130"/>
          </a:xfrm>
          <a:prstGeom prst="ellipse">
            <a:avLst/>
          </a:prstGeom>
          <a:solidFill>
            <a:schemeClr val="tx1">
              <a:lumMod val="95000"/>
              <a:lumOff val="5000"/>
              <a:alpha val="70000"/>
            </a:schemeClr>
          </a:solidFill>
          <a:ln w="107950" cap="flat">
            <a:solidFill>
              <a:schemeClr val="tx1">
                <a:lumMod val="75000"/>
                <a:lumOff val="25000"/>
                <a:alpha val="40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1" forceAA="0" compatLnSpc="1">
            <a:prstTxWarp prst="textNoShape">
              <a:avLst/>
            </a:prstTxWarp>
            <a:noAutofit/>
          </a:bodyPr>
          <a:lstStyle>
            <a:lvl1pPr>
              <a:defRPr lang="en-ZA" sz="1100" i="1" dirty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cs typeface="Times New Roman" panose="02020603050405020304" pitchFamily="18" charset="0"/>
              </a:defRPr>
            </a:lvl1pPr>
          </a:lstStyle>
          <a:p>
            <a:pPr lvl="0" algn="ctr" rtl="0">
              <a:buNone/>
            </a:pPr>
            <a:r>
              <a:rPr lang="ru-RU" noProof="0"/>
              <a:t>Фотография профиля</a:t>
            </a:r>
          </a:p>
        </p:txBody>
      </p:sp>
      <p:sp>
        <p:nvSpPr>
          <p:cNvPr id="36" name="Текст 8">
            <a:extLst>
              <a:ext uri="{FF2B5EF4-FFF2-40B4-BE49-F238E27FC236}">
                <a16:creationId xmlns:a16="http://schemas.microsoft.com/office/drawing/2014/main" id="{699E3971-F6B4-4373-8EB1-BC6983DD8270}"/>
              </a:ext>
            </a:extLst>
          </p:cNvPr>
          <p:cNvSpPr>
            <a:spLocks noGrp="1"/>
          </p:cNvSpPr>
          <p:nvPr>
            <p:ph type="body" sz="quarter" idx="49" hasCustomPrompt="1"/>
          </p:nvPr>
        </p:nvSpPr>
        <p:spPr>
          <a:xfrm>
            <a:off x="6008849" y="2418150"/>
            <a:ext cx="1572736" cy="656544"/>
          </a:xfrm>
        </p:spPr>
        <p:txBody>
          <a:bodyPr tIns="0" bIns="0" rtlCol="0" anchor="b"/>
          <a:lstStyle>
            <a:lvl1pPr marL="0" indent="0" algn="l">
              <a:buFont typeface="Arial" panose="020B0604020202020204" pitchFamily="34" charset="0"/>
              <a:buNone/>
              <a:defRPr sz="2400"/>
            </a:lvl1pPr>
          </a:lstStyle>
          <a:p>
            <a:pPr lvl="0" rtl="0"/>
            <a:r>
              <a:rPr lang="ru-RU" noProof="0"/>
              <a:t>Полное имя</a:t>
            </a:r>
          </a:p>
        </p:txBody>
      </p:sp>
      <p:sp>
        <p:nvSpPr>
          <p:cNvPr id="37" name="Текст 10">
            <a:extLst>
              <a:ext uri="{FF2B5EF4-FFF2-40B4-BE49-F238E27FC236}">
                <a16:creationId xmlns:a16="http://schemas.microsoft.com/office/drawing/2014/main" id="{3DF8F758-B96D-49B8-83B7-07FA39EFE0AB}"/>
              </a:ext>
            </a:extLst>
          </p:cNvPr>
          <p:cNvSpPr>
            <a:spLocks noGrp="1"/>
          </p:cNvSpPr>
          <p:nvPr>
            <p:ph type="body" sz="quarter" idx="50" hasCustomPrompt="1"/>
          </p:nvPr>
        </p:nvSpPr>
        <p:spPr>
          <a:xfrm>
            <a:off x="6016756" y="3118312"/>
            <a:ext cx="1572736" cy="355118"/>
          </a:xfrm>
        </p:spPr>
        <p:txBody>
          <a:bodyPr rtlCol="0"/>
          <a:lstStyle>
            <a:lvl1pPr marL="0" indent="0" algn="l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 rtl="0"/>
            <a:r>
              <a:rPr lang="ru-RU" noProof="0"/>
              <a:t>Описание маркера</a:t>
            </a:r>
          </a:p>
        </p:txBody>
      </p:sp>
      <p:sp>
        <p:nvSpPr>
          <p:cNvPr id="30" name="Рисунок 15">
            <a:extLst>
              <a:ext uri="{FF2B5EF4-FFF2-40B4-BE49-F238E27FC236}">
                <a16:creationId xmlns:a16="http://schemas.microsoft.com/office/drawing/2014/main" id="{55A4F561-30F1-443F-9FFB-05E1EC71524E}"/>
              </a:ext>
            </a:extLst>
          </p:cNvPr>
          <p:cNvSpPr>
            <a:spLocks noGrp="1"/>
          </p:cNvSpPr>
          <p:nvPr>
            <p:ph type="pic" sz="quarter" idx="43" hasCustomPrompt="1"/>
          </p:nvPr>
        </p:nvSpPr>
        <p:spPr>
          <a:xfrm>
            <a:off x="8643308" y="2256300"/>
            <a:ext cx="1217130" cy="1217130"/>
          </a:xfrm>
          <a:prstGeom prst="ellipse">
            <a:avLst/>
          </a:prstGeom>
          <a:solidFill>
            <a:schemeClr val="tx1">
              <a:lumMod val="95000"/>
              <a:lumOff val="5000"/>
              <a:alpha val="70000"/>
            </a:schemeClr>
          </a:solidFill>
          <a:ln w="12700" cap="flat">
            <a:solidFill>
              <a:schemeClr val="bg1"/>
            </a:solidFill>
            <a:miter lim="800000"/>
          </a:ln>
          <a:effectLst>
            <a:glow rad="101600">
              <a:schemeClr val="bg1">
                <a:alpha val="18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1" forceAA="0" compatLnSpc="1">
            <a:prstTxWarp prst="textNoShape">
              <a:avLst/>
            </a:prstTxWarp>
            <a:noAutofit/>
          </a:bodyPr>
          <a:lstStyle>
            <a:lvl1pPr>
              <a:defRPr lang="en-ZA" sz="1100" i="1" dirty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cs typeface="Times New Roman" panose="02020603050405020304" pitchFamily="18" charset="0"/>
              </a:defRPr>
            </a:lvl1pPr>
          </a:lstStyle>
          <a:p>
            <a:pPr lvl="0" algn="ctr" rtl="0">
              <a:buNone/>
            </a:pPr>
            <a:r>
              <a:rPr lang="ru-RU" noProof="0"/>
              <a:t>Фотография профиля</a:t>
            </a:r>
          </a:p>
        </p:txBody>
      </p:sp>
      <p:sp>
        <p:nvSpPr>
          <p:cNvPr id="40" name="Текст 8">
            <a:extLst>
              <a:ext uri="{FF2B5EF4-FFF2-40B4-BE49-F238E27FC236}">
                <a16:creationId xmlns:a16="http://schemas.microsoft.com/office/drawing/2014/main" id="{DE4E9879-1917-4C45-A8A2-C6A2856F5F24}"/>
              </a:ext>
            </a:extLst>
          </p:cNvPr>
          <p:cNvSpPr>
            <a:spLocks noGrp="1"/>
          </p:cNvSpPr>
          <p:nvPr>
            <p:ph type="body" sz="quarter" idx="51" hasCustomPrompt="1"/>
          </p:nvPr>
        </p:nvSpPr>
        <p:spPr>
          <a:xfrm>
            <a:off x="10018063" y="2418150"/>
            <a:ext cx="1572736" cy="656544"/>
          </a:xfrm>
        </p:spPr>
        <p:txBody>
          <a:bodyPr tIns="0" bIns="0" rtlCol="0" anchor="b"/>
          <a:lstStyle>
            <a:lvl1pPr marL="0" indent="0" algn="l">
              <a:buFont typeface="Arial" panose="020B0604020202020204" pitchFamily="34" charset="0"/>
              <a:buNone/>
              <a:defRPr sz="2400"/>
            </a:lvl1pPr>
          </a:lstStyle>
          <a:p>
            <a:pPr lvl="0" rtl="0"/>
            <a:r>
              <a:rPr lang="ru-RU" noProof="0"/>
              <a:t>Полное имя</a:t>
            </a:r>
          </a:p>
        </p:txBody>
      </p:sp>
      <p:sp>
        <p:nvSpPr>
          <p:cNvPr id="41" name="Текст 10">
            <a:extLst>
              <a:ext uri="{FF2B5EF4-FFF2-40B4-BE49-F238E27FC236}">
                <a16:creationId xmlns:a16="http://schemas.microsoft.com/office/drawing/2014/main" id="{80B361D9-9110-42D7-8F62-08046E843CF1}"/>
              </a:ext>
            </a:extLst>
          </p:cNvPr>
          <p:cNvSpPr>
            <a:spLocks noGrp="1"/>
          </p:cNvSpPr>
          <p:nvPr>
            <p:ph type="body" sz="quarter" idx="52" hasCustomPrompt="1"/>
          </p:nvPr>
        </p:nvSpPr>
        <p:spPr>
          <a:xfrm>
            <a:off x="10018063" y="3118312"/>
            <a:ext cx="1572736" cy="355118"/>
          </a:xfrm>
        </p:spPr>
        <p:txBody>
          <a:bodyPr rtlCol="0"/>
          <a:lstStyle>
            <a:lvl1pPr marL="0" indent="0" algn="l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 rtl="0"/>
            <a:r>
              <a:rPr lang="ru-RU" noProof="0"/>
              <a:t>Описание маркера</a:t>
            </a:r>
          </a:p>
        </p:txBody>
      </p:sp>
      <p:sp>
        <p:nvSpPr>
          <p:cNvPr id="54" name="Рисунок 15">
            <a:extLst>
              <a:ext uri="{FF2B5EF4-FFF2-40B4-BE49-F238E27FC236}">
                <a16:creationId xmlns:a16="http://schemas.microsoft.com/office/drawing/2014/main" id="{E9836B2F-D2CC-4A47-A3FE-016E92B80252}"/>
              </a:ext>
            </a:extLst>
          </p:cNvPr>
          <p:cNvSpPr>
            <a:spLocks noGrp="1"/>
          </p:cNvSpPr>
          <p:nvPr>
            <p:ph type="pic" sz="quarter" idx="55" hasCustomPrompt="1"/>
          </p:nvPr>
        </p:nvSpPr>
        <p:spPr>
          <a:xfrm>
            <a:off x="624882" y="4023015"/>
            <a:ext cx="1217130" cy="1217130"/>
          </a:xfrm>
          <a:prstGeom prst="ellipse">
            <a:avLst/>
          </a:prstGeom>
          <a:solidFill>
            <a:schemeClr val="tx1">
              <a:lumMod val="95000"/>
              <a:lumOff val="5000"/>
              <a:alpha val="70000"/>
            </a:schemeClr>
          </a:solidFill>
          <a:ln w="12700" cap="flat">
            <a:solidFill>
              <a:schemeClr val="bg1"/>
            </a:solidFill>
            <a:miter lim="800000"/>
          </a:ln>
          <a:effectLst>
            <a:glow rad="101600">
              <a:schemeClr val="bg1">
                <a:alpha val="18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1" forceAA="0" compatLnSpc="1">
            <a:prstTxWarp prst="textNoShape">
              <a:avLst/>
            </a:prstTxWarp>
            <a:noAutofit/>
          </a:bodyPr>
          <a:lstStyle>
            <a:lvl1pPr>
              <a:defRPr lang="en-ZA" sz="1100" i="1" dirty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cs typeface="Times New Roman" panose="02020603050405020304" pitchFamily="18" charset="0"/>
              </a:defRPr>
            </a:lvl1pPr>
          </a:lstStyle>
          <a:p>
            <a:pPr lvl="0" algn="ctr" rtl="0">
              <a:buNone/>
            </a:pPr>
            <a:r>
              <a:rPr lang="ru-RU" noProof="0"/>
              <a:t>Фотография профиля</a:t>
            </a:r>
          </a:p>
        </p:txBody>
      </p:sp>
      <p:sp>
        <p:nvSpPr>
          <p:cNvPr id="52" name="Текст 8">
            <a:extLst>
              <a:ext uri="{FF2B5EF4-FFF2-40B4-BE49-F238E27FC236}">
                <a16:creationId xmlns:a16="http://schemas.microsoft.com/office/drawing/2014/main" id="{DF76BDBD-A22E-4EFB-A3D1-749F2F3F7894}"/>
              </a:ext>
            </a:extLst>
          </p:cNvPr>
          <p:cNvSpPr>
            <a:spLocks noGrp="1"/>
          </p:cNvSpPr>
          <p:nvPr>
            <p:ph type="body" sz="quarter" idx="53" hasCustomPrompt="1"/>
          </p:nvPr>
        </p:nvSpPr>
        <p:spPr>
          <a:xfrm>
            <a:off x="1999635" y="4184865"/>
            <a:ext cx="1572736" cy="656544"/>
          </a:xfrm>
        </p:spPr>
        <p:txBody>
          <a:bodyPr tIns="0" bIns="0" rtlCol="0" anchor="b"/>
          <a:lstStyle>
            <a:lvl1pPr marL="0" indent="0" algn="l">
              <a:buFont typeface="Arial" panose="020B0604020202020204" pitchFamily="34" charset="0"/>
              <a:buNone/>
              <a:defRPr sz="2400"/>
            </a:lvl1pPr>
          </a:lstStyle>
          <a:p>
            <a:pPr lvl="0" rtl="0"/>
            <a:r>
              <a:rPr lang="ru-RU" noProof="0"/>
              <a:t>Полное имя</a:t>
            </a:r>
          </a:p>
        </p:txBody>
      </p:sp>
      <p:sp>
        <p:nvSpPr>
          <p:cNvPr id="53" name="Текст 10">
            <a:extLst>
              <a:ext uri="{FF2B5EF4-FFF2-40B4-BE49-F238E27FC236}">
                <a16:creationId xmlns:a16="http://schemas.microsoft.com/office/drawing/2014/main" id="{24F46B22-F83C-498E-920C-FE194F8F2E56}"/>
              </a:ext>
            </a:extLst>
          </p:cNvPr>
          <p:cNvSpPr>
            <a:spLocks noGrp="1"/>
          </p:cNvSpPr>
          <p:nvPr>
            <p:ph type="body" sz="quarter" idx="54" hasCustomPrompt="1"/>
          </p:nvPr>
        </p:nvSpPr>
        <p:spPr>
          <a:xfrm>
            <a:off x="2015449" y="4885027"/>
            <a:ext cx="1572736" cy="355118"/>
          </a:xfrm>
        </p:spPr>
        <p:txBody>
          <a:bodyPr rtlCol="0"/>
          <a:lstStyle>
            <a:lvl1pPr marL="0" indent="0" algn="l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 rtl="0"/>
            <a:r>
              <a:rPr lang="ru-RU" noProof="0"/>
              <a:t>Описание маркера</a:t>
            </a:r>
          </a:p>
        </p:txBody>
      </p:sp>
      <p:sp>
        <p:nvSpPr>
          <p:cNvPr id="55" name="Рисунок 15">
            <a:extLst>
              <a:ext uri="{FF2B5EF4-FFF2-40B4-BE49-F238E27FC236}">
                <a16:creationId xmlns:a16="http://schemas.microsoft.com/office/drawing/2014/main" id="{02EC6DDF-472F-47FF-AB50-84DEB99BB340}"/>
              </a:ext>
            </a:extLst>
          </p:cNvPr>
          <p:cNvSpPr>
            <a:spLocks noGrp="1"/>
          </p:cNvSpPr>
          <p:nvPr>
            <p:ph type="pic" sz="quarter" idx="56" hasCustomPrompt="1"/>
          </p:nvPr>
        </p:nvSpPr>
        <p:spPr>
          <a:xfrm>
            <a:off x="4634095" y="4023015"/>
            <a:ext cx="1217130" cy="1217130"/>
          </a:xfrm>
          <a:prstGeom prst="ellipse">
            <a:avLst/>
          </a:prstGeom>
          <a:solidFill>
            <a:schemeClr val="tx1">
              <a:lumMod val="95000"/>
              <a:lumOff val="5000"/>
              <a:alpha val="70000"/>
            </a:schemeClr>
          </a:solidFill>
          <a:ln w="63500" cap="flat">
            <a:solidFill>
              <a:schemeClr val="bg1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1" forceAA="0" compatLnSpc="1">
            <a:prstTxWarp prst="textNoShape">
              <a:avLst/>
            </a:prstTxWarp>
            <a:noAutofit/>
          </a:bodyPr>
          <a:lstStyle>
            <a:lvl1pPr marL="0" indent="0" algn="ctr">
              <a:buNone/>
              <a:defRPr lang="en-ZA" sz="1100" i="1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cs typeface="Times New Roman" panose="02020603050405020304" pitchFamily="18" charset="0"/>
              </a:defRPr>
            </a:lvl1pPr>
          </a:lstStyle>
          <a:p>
            <a:pPr marL="266700" lvl="0" indent="-266700" algn="ctr" rtl="0"/>
            <a:r>
              <a:rPr lang="ru-RU" noProof="0"/>
              <a:t>Фотография профиля</a:t>
            </a:r>
          </a:p>
        </p:txBody>
      </p:sp>
      <p:sp>
        <p:nvSpPr>
          <p:cNvPr id="57" name="Текст 8">
            <a:extLst>
              <a:ext uri="{FF2B5EF4-FFF2-40B4-BE49-F238E27FC236}">
                <a16:creationId xmlns:a16="http://schemas.microsoft.com/office/drawing/2014/main" id="{AF5761D3-6448-4A50-A12B-FA61DEC69082}"/>
              </a:ext>
            </a:extLst>
          </p:cNvPr>
          <p:cNvSpPr>
            <a:spLocks noGrp="1"/>
          </p:cNvSpPr>
          <p:nvPr>
            <p:ph type="body" sz="quarter" idx="58" hasCustomPrompt="1"/>
          </p:nvPr>
        </p:nvSpPr>
        <p:spPr>
          <a:xfrm>
            <a:off x="6008849" y="4184865"/>
            <a:ext cx="1572736" cy="656544"/>
          </a:xfrm>
        </p:spPr>
        <p:txBody>
          <a:bodyPr tIns="0" bIns="0" rtlCol="0" anchor="b"/>
          <a:lstStyle>
            <a:lvl1pPr marL="0" indent="0" algn="l">
              <a:buFont typeface="Arial" panose="020B0604020202020204" pitchFamily="34" charset="0"/>
              <a:buNone/>
              <a:defRPr sz="2400"/>
            </a:lvl1pPr>
          </a:lstStyle>
          <a:p>
            <a:pPr lvl="0" rtl="0"/>
            <a:r>
              <a:rPr lang="ru-RU" noProof="0"/>
              <a:t>Полное имя</a:t>
            </a:r>
          </a:p>
        </p:txBody>
      </p:sp>
      <p:sp>
        <p:nvSpPr>
          <p:cNvPr id="58" name="Текст 10">
            <a:extLst>
              <a:ext uri="{FF2B5EF4-FFF2-40B4-BE49-F238E27FC236}">
                <a16:creationId xmlns:a16="http://schemas.microsoft.com/office/drawing/2014/main" id="{9614D939-F32E-421B-AA15-1AAE280558C2}"/>
              </a:ext>
            </a:extLst>
          </p:cNvPr>
          <p:cNvSpPr>
            <a:spLocks noGrp="1"/>
          </p:cNvSpPr>
          <p:nvPr>
            <p:ph type="body" sz="quarter" idx="59" hasCustomPrompt="1"/>
          </p:nvPr>
        </p:nvSpPr>
        <p:spPr>
          <a:xfrm>
            <a:off x="6016756" y="4885027"/>
            <a:ext cx="1572736" cy="355118"/>
          </a:xfrm>
        </p:spPr>
        <p:txBody>
          <a:bodyPr rtlCol="0"/>
          <a:lstStyle>
            <a:lvl1pPr marL="0" indent="0" algn="l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 rtl="0"/>
            <a:r>
              <a:rPr lang="ru-RU" noProof="0"/>
              <a:t>Описание маркера</a:t>
            </a:r>
          </a:p>
        </p:txBody>
      </p:sp>
      <p:sp>
        <p:nvSpPr>
          <p:cNvPr id="56" name="Рисунок 15">
            <a:extLst>
              <a:ext uri="{FF2B5EF4-FFF2-40B4-BE49-F238E27FC236}">
                <a16:creationId xmlns:a16="http://schemas.microsoft.com/office/drawing/2014/main" id="{B6BBF386-2A9D-4CE1-BEA4-F34ECCB54C5B}"/>
              </a:ext>
            </a:extLst>
          </p:cNvPr>
          <p:cNvSpPr>
            <a:spLocks noGrp="1"/>
          </p:cNvSpPr>
          <p:nvPr>
            <p:ph type="pic" sz="quarter" idx="57" hasCustomPrompt="1"/>
          </p:nvPr>
        </p:nvSpPr>
        <p:spPr>
          <a:xfrm>
            <a:off x="8643308" y="4023015"/>
            <a:ext cx="1217130" cy="1217130"/>
          </a:xfrm>
          <a:prstGeom prst="ellipse">
            <a:avLst/>
          </a:prstGeom>
          <a:solidFill>
            <a:schemeClr val="tx1">
              <a:lumMod val="95000"/>
              <a:lumOff val="5000"/>
              <a:alpha val="70000"/>
            </a:schemeClr>
          </a:solidFill>
          <a:ln w="107950" cap="flat">
            <a:solidFill>
              <a:schemeClr val="tx1">
                <a:lumMod val="75000"/>
                <a:lumOff val="25000"/>
                <a:alpha val="40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1" forceAA="0" compatLnSpc="1">
            <a:prstTxWarp prst="textNoShape">
              <a:avLst/>
            </a:prstTxWarp>
            <a:noAutofit/>
          </a:bodyPr>
          <a:lstStyle>
            <a:lvl1pPr>
              <a:defRPr lang="en-ZA" sz="1100" i="1" dirty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cs typeface="Times New Roman" panose="02020603050405020304" pitchFamily="18" charset="0"/>
              </a:defRPr>
            </a:lvl1pPr>
          </a:lstStyle>
          <a:p>
            <a:pPr lvl="0" algn="ctr" rtl="0">
              <a:buNone/>
            </a:pPr>
            <a:r>
              <a:rPr lang="ru-RU" noProof="0"/>
              <a:t>Фотография профиля</a:t>
            </a:r>
          </a:p>
        </p:txBody>
      </p:sp>
      <p:sp>
        <p:nvSpPr>
          <p:cNvPr id="59" name="Текст 8">
            <a:extLst>
              <a:ext uri="{FF2B5EF4-FFF2-40B4-BE49-F238E27FC236}">
                <a16:creationId xmlns:a16="http://schemas.microsoft.com/office/drawing/2014/main" id="{B91087F7-10AB-48EF-BA8D-F8FA69431013}"/>
              </a:ext>
            </a:extLst>
          </p:cNvPr>
          <p:cNvSpPr>
            <a:spLocks noGrp="1"/>
          </p:cNvSpPr>
          <p:nvPr>
            <p:ph type="body" sz="quarter" idx="60" hasCustomPrompt="1"/>
          </p:nvPr>
        </p:nvSpPr>
        <p:spPr>
          <a:xfrm>
            <a:off x="10018063" y="4184865"/>
            <a:ext cx="1572736" cy="656544"/>
          </a:xfrm>
        </p:spPr>
        <p:txBody>
          <a:bodyPr tIns="0" bIns="0" rtlCol="0" anchor="b"/>
          <a:lstStyle>
            <a:lvl1pPr marL="0" indent="0" algn="l">
              <a:buFont typeface="Arial" panose="020B0604020202020204" pitchFamily="34" charset="0"/>
              <a:buNone/>
              <a:defRPr sz="2400"/>
            </a:lvl1pPr>
          </a:lstStyle>
          <a:p>
            <a:pPr lvl="0" rtl="0"/>
            <a:r>
              <a:rPr lang="ru-RU" noProof="0"/>
              <a:t>Полное имя</a:t>
            </a:r>
          </a:p>
        </p:txBody>
      </p:sp>
      <p:sp>
        <p:nvSpPr>
          <p:cNvPr id="60" name="Текст 10">
            <a:extLst>
              <a:ext uri="{FF2B5EF4-FFF2-40B4-BE49-F238E27FC236}">
                <a16:creationId xmlns:a16="http://schemas.microsoft.com/office/drawing/2014/main" id="{66D5770C-6F0D-4847-9DCB-025E17E91441}"/>
              </a:ext>
            </a:extLst>
          </p:cNvPr>
          <p:cNvSpPr>
            <a:spLocks noGrp="1"/>
          </p:cNvSpPr>
          <p:nvPr>
            <p:ph type="body" sz="quarter" idx="61" hasCustomPrompt="1"/>
          </p:nvPr>
        </p:nvSpPr>
        <p:spPr>
          <a:xfrm>
            <a:off x="10018063" y="4885027"/>
            <a:ext cx="1572736" cy="355118"/>
          </a:xfrm>
        </p:spPr>
        <p:txBody>
          <a:bodyPr rtlCol="0"/>
          <a:lstStyle>
            <a:lvl1pPr marL="0" indent="0" algn="l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 rtl="0"/>
            <a:r>
              <a:rPr lang="ru-RU" noProof="0"/>
              <a:t>Описание маркера</a:t>
            </a:r>
          </a:p>
        </p:txBody>
      </p:sp>
      <p:sp>
        <p:nvSpPr>
          <p:cNvPr id="4" name="Заголовок 3">
            <a:extLst>
              <a:ext uri="{FF2B5EF4-FFF2-40B4-BE49-F238E27FC236}">
                <a16:creationId xmlns:a16="http://schemas.microsoft.com/office/drawing/2014/main" id="{69E86487-436E-4E20-818F-6FE245920C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ru-RU" noProof="0"/>
              <a:t>Образец заголовка</a:t>
            </a:r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7EC773E5-5A1D-47F5-A9E8-22ED16ACFB98}"/>
              </a:ext>
            </a:extLst>
          </p:cNvPr>
          <p:cNvSpPr>
            <a:spLocks noGrp="1"/>
          </p:cNvSpPr>
          <p:nvPr>
            <p:ph type="ftr" sz="quarter" idx="62"/>
          </p:nvPr>
        </p:nvSpPr>
        <p:spPr/>
        <p:txBody>
          <a:bodyPr rtlCol="0"/>
          <a:lstStyle/>
          <a:p>
            <a:pPr rtl="0"/>
            <a:r>
              <a:rPr lang="ru-RU" noProof="0"/>
              <a:t>Добавить нижний колонтитул</a:t>
            </a:r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86BC18B1-2A69-45F2-9E64-4039A1621DF4}"/>
              </a:ext>
            </a:extLst>
          </p:cNvPr>
          <p:cNvSpPr>
            <a:spLocks noGrp="1"/>
          </p:cNvSpPr>
          <p:nvPr>
            <p:ph type="sldNum" sz="quarter" idx="63"/>
          </p:nvPr>
        </p:nvSpPr>
        <p:spPr/>
        <p:txBody>
          <a:bodyPr rtlCol="0"/>
          <a:lstStyle/>
          <a:p>
            <a:pPr rtl="0"/>
            <a:r>
              <a:rPr lang="ru-RU" noProof="0"/>
              <a:t>страница </a:t>
            </a:r>
            <a:fld id="{19B51A1E-902D-48AF-9020-955120F399B6}" type="slidenum">
              <a:rPr lang="ru-RU" b="1" i="1" noProof="0" smtClean="0"/>
              <a:pPr/>
              <a:t>‹#›</a:t>
            </a:fld>
            <a:endParaRPr lang="ru-RU" b="1" i="1" noProof="0"/>
          </a:p>
        </p:txBody>
      </p:sp>
    </p:spTree>
    <p:extLst>
      <p:ext uri="{BB962C8B-B14F-4D97-AF65-F5344CB8AC3E}">
        <p14:creationId xmlns:p14="http://schemas.microsoft.com/office/powerpoint/2010/main" val="321289305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Спасибо!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Прямоугольник 12">
            <a:extLst>
              <a:ext uri="{FF2B5EF4-FFF2-40B4-BE49-F238E27FC236}">
                <a16:creationId xmlns:a16="http://schemas.microsoft.com/office/drawing/2014/main" id="{AAB17F09-2FB8-477A-B617-7C7DF00E790D}"/>
              </a:ext>
            </a:extLst>
          </p:cNvPr>
          <p:cNvSpPr/>
          <p:nvPr userDrawn="1"/>
        </p:nvSpPr>
        <p:spPr>
          <a:xfrm>
            <a:off x="0" y="6550320"/>
            <a:ext cx="12192000" cy="153840"/>
          </a:xfrm>
          <a:prstGeom prst="rect">
            <a:avLst/>
          </a:prstGeom>
          <a:gradFill flip="none" rotWithShape="1">
            <a:gsLst>
              <a:gs pos="40000">
                <a:schemeClr val="bg1">
                  <a:alpha val="0"/>
                </a:schemeClr>
              </a:gs>
              <a:gs pos="100000">
                <a:schemeClr val="bg1">
                  <a:alpha val="3500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/>
          </a:p>
        </p:txBody>
      </p:sp>
      <p:sp>
        <p:nvSpPr>
          <p:cNvPr id="12" name="Прямоугольник 11">
            <a:extLst>
              <a:ext uri="{FF2B5EF4-FFF2-40B4-BE49-F238E27FC236}">
                <a16:creationId xmlns:a16="http://schemas.microsoft.com/office/drawing/2014/main" id="{5766666C-26CB-43F7-98BE-26169B9B534F}"/>
              </a:ext>
            </a:extLst>
          </p:cNvPr>
          <p:cNvSpPr/>
          <p:nvPr userDrawn="1"/>
        </p:nvSpPr>
        <p:spPr>
          <a:xfrm>
            <a:off x="-1" y="6704160"/>
            <a:ext cx="12192000" cy="15384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/>
          </a:p>
        </p:txBody>
      </p:sp>
      <p:sp>
        <p:nvSpPr>
          <p:cNvPr id="20" name="Прямоугольник 19" title="Наложенное изображение">
            <a:extLst>
              <a:ext uri="{FF2B5EF4-FFF2-40B4-BE49-F238E27FC236}">
                <a16:creationId xmlns:a16="http://schemas.microsoft.com/office/drawing/2014/main" id="{1FE4E1AC-B5B2-4E9A-91BE-8FD5C03079FD}"/>
              </a:ext>
            </a:extLst>
          </p:cNvPr>
          <p:cNvSpPr/>
          <p:nvPr userDrawn="1"/>
        </p:nvSpPr>
        <p:spPr bwMode="ltGray">
          <a:xfrm>
            <a:off x="6894288" y="2378066"/>
            <a:ext cx="5008820" cy="4382304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/>
          </a:p>
        </p:txBody>
      </p:sp>
      <p:sp>
        <p:nvSpPr>
          <p:cNvPr id="21" name="Прямоугольник 20" title="Наложенное изображение">
            <a:extLst>
              <a:ext uri="{FF2B5EF4-FFF2-40B4-BE49-F238E27FC236}">
                <a16:creationId xmlns:a16="http://schemas.microsoft.com/office/drawing/2014/main" id="{F99B621E-651C-4C89-A9C4-28A012B85846}"/>
              </a:ext>
            </a:extLst>
          </p:cNvPr>
          <p:cNvSpPr/>
          <p:nvPr userDrawn="1"/>
        </p:nvSpPr>
        <p:spPr bwMode="ltGray">
          <a:xfrm>
            <a:off x="6894288" y="210465"/>
            <a:ext cx="5008820" cy="2167601"/>
          </a:xfrm>
          <a:prstGeom prst="rect">
            <a:avLst/>
          </a:prstGeom>
          <a:solidFill>
            <a:schemeClr val="tx1">
              <a:alpha val="9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/>
          </a:p>
        </p:txBody>
      </p:sp>
      <p:cxnSp>
        <p:nvCxnSpPr>
          <p:cNvPr id="22" name="Прямая соединительная линия 21">
            <a:extLst>
              <a:ext uri="{FF2B5EF4-FFF2-40B4-BE49-F238E27FC236}">
                <a16:creationId xmlns:a16="http://schemas.microsoft.com/office/drawing/2014/main" id="{E6CBB339-4EA4-4FD1-9BB3-701EE80B5088}"/>
              </a:ext>
            </a:extLst>
          </p:cNvPr>
          <p:cNvCxnSpPr>
            <a:cxnSpLocks/>
          </p:cNvCxnSpPr>
          <p:nvPr userDrawn="1"/>
        </p:nvCxnSpPr>
        <p:spPr>
          <a:xfrm>
            <a:off x="11903108" y="210466"/>
            <a:ext cx="0" cy="6492753"/>
          </a:xfrm>
          <a:prstGeom prst="line">
            <a:avLst/>
          </a:prstGeom>
          <a:ln w="3175">
            <a:solidFill>
              <a:schemeClr val="bg1">
                <a:lumMod val="95000"/>
                <a:alpha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Прямая соединительная линия 22">
            <a:extLst>
              <a:ext uri="{FF2B5EF4-FFF2-40B4-BE49-F238E27FC236}">
                <a16:creationId xmlns:a16="http://schemas.microsoft.com/office/drawing/2014/main" id="{5530CE77-54B1-4849-AFD3-A4118B3B1380}"/>
              </a:ext>
            </a:extLst>
          </p:cNvPr>
          <p:cNvCxnSpPr>
            <a:cxnSpLocks/>
          </p:cNvCxnSpPr>
          <p:nvPr userDrawn="1"/>
        </p:nvCxnSpPr>
        <p:spPr>
          <a:xfrm>
            <a:off x="11903108" y="210466"/>
            <a:ext cx="0" cy="6492753"/>
          </a:xfrm>
          <a:prstGeom prst="line">
            <a:avLst/>
          </a:prstGeom>
          <a:ln w="3175">
            <a:solidFill>
              <a:schemeClr val="bg1">
                <a:lumMod val="95000"/>
                <a:alpha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Заголовок 1">
            <a:extLst>
              <a:ext uri="{FF2B5EF4-FFF2-40B4-BE49-F238E27FC236}">
                <a16:creationId xmlns:a16="http://schemas.microsoft.com/office/drawing/2014/main" id="{0970E0FA-1A52-40A2-A249-316F9C37CA42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162799" y="2644738"/>
            <a:ext cx="4456700" cy="2167600"/>
          </a:xfrm>
        </p:spPr>
        <p:txBody>
          <a:bodyPr rtlCol="0" anchor="b"/>
          <a:lstStyle>
            <a:lvl1pPr marL="0"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ZA" sz="8000" b="1" kern="1200" cap="all" spc="-150" baseline="0" dirty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rtl="0"/>
            <a:r>
              <a:rPr lang="ru-RU" noProof="0"/>
              <a:t>Спасибо </a:t>
            </a:r>
            <a:br>
              <a:rPr lang="ru-RU" noProof="0"/>
            </a:br>
            <a:r>
              <a:rPr lang="ru-RU" noProof="0"/>
              <a:t>ВАМ</a:t>
            </a:r>
          </a:p>
        </p:txBody>
      </p:sp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22CF4172-29E1-4D30-904A-8BD5113C18A0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272644" y="580702"/>
            <a:ext cx="1346855" cy="519653"/>
          </a:xfrm>
          <a:prstGeom prst="rect">
            <a:avLst/>
          </a:prstGeom>
        </p:spPr>
      </p:pic>
      <p:cxnSp>
        <p:nvCxnSpPr>
          <p:cNvPr id="25" name="Прямая соединительная линия 24">
            <a:extLst>
              <a:ext uri="{FF2B5EF4-FFF2-40B4-BE49-F238E27FC236}">
                <a16:creationId xmlns:a16="http://schemas.microsoft.com/office/drawing/2014/main" id="{719794C5-08DF-4384-90C5-733845C8C7D9}"/>
              </a:ext>
            </a:extLst>
          </p:cNvPr>
          <p:cNvCxnSpPr>
            <a:cxnSpLocks/>
          </p:cNvCxnSpPr>
          <p:nvPr userDrawn="1"/>
        </p:nvCxnSpPr>
        <p:spPr>
          <a:xfrm>
            <a:off x="6894288" y="210466"/>
            <a:ext cx="0" cy="6492753"/>
          </a:xfrm>
          <a:prstGeom prst="line">
            <a:avLst/>
          </a:prstGeom>
          <a:ln w="3175">
            <a:solidFill>
              <a:schemeClr val="bg1">
                <a:lumMod val="95000"/>
                <a:alpha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Подзаголовок 2">
            <a:extLst>
              <a:ext uri="{FF2B5EF4-FFF2-40B4-BE49-F238E27FC236}">
                <a16:creationId xmlns:a16="http://schemas.microsoft.com/office/drawing/2014/main" id="{3BCBEEC5-D921-4710-B8FF-692DAB4797FF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7162798" y="5025053"/>
            <a:ext cx="4123927" cy="271807"/>
          </a:xfrm>
        </p:spPr>
        <p:txBody>
          <a:bodyPr rtlCol="0"/>
          <a:lstStyle>
            <a:lvl1pPr marL="0" indent="0" algn="r">
              <a:buNone/>
              <a:defRPr sz="16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ru-RU" noProof="0"/>
              <a:t>Полное имя</a:t>
            </a:r>
          </a:p>
        </p:txBody>
      </p:sp>
      <p:sp>
        <p:nvSpPr>
          <p:cNvPr id="18" name="Текст 4">
            <a:extLst>
              <a:ext uri="{FF2B5EF4-FFF2-40B4-BE49-F238E27FC236}">
                <a16:creationId xmlns:a16="http://schemas.microsoft.com/office/drawing/2014/main" id="{DB91AC62-3ECA-4CD6-9D68-BD76E467EDB5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7162798" y="5431223"/>
            <a:ext cx="4123927" cy="252000"/>
          </a:xfrm>
        </p:spPr>
        <p:txBody>
          <a:bodyPr rtlCol="0"/>
          <a:lstStyle>
            <a:lvl1pPr marL="0" indent="0" algn="r">
              <a:buNone/>
              <a:defRPr sz="1600">
                <a:solidFill>
                  <a:schemeClr val="bg1"/>
                </a:solidFill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ru-RU" noProof="0"/>
              <a:t>Телефон</a:t>
            </a:r>
          </a:p>
        </p:txBody>
      </p:sp>
      <p:sp>
        <p:nvSpPr>
          <p:cNvPr id="19" name="Текст 10">
            <a:extLst>
              <a:ext uri="{FF2B5EF4-FFF2-40B4-BE49-F238E27FC236}">
                <a16:creationId xmlns:a16="http://schemas.microsoft.com/office/drawing/2014/main" id="{ADDC2574-9CF3-4678-9FEE-004CF6F47033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7162798" y="5817586"/>
            <a:ext cx="4123927" cy="252000"/>
          </a:xfrm>
        </p:spPr>
        <p:txBody>
          <a:bodyPr rtlCol="0"/>
          <a:lstStyle>
            <a:lvl1pPr marL="0" indent="0" algn="r">
              <a:buNone/>
              <a:defRPr sz="1600">
                <a:solidFill>
                  <a:schemeClr val="bg1"/>
                </a:solidFill>
              </a:defRPr>
            </a:lvl1pPr>
          </a:lstStyle>
          <a:p>
            <a:pPr lvl="0" rtl="0"/>
            <a:r>
              <a:rPr lang="ru-RU" noProof="0"/>
              <a:t>Электронная почта</a:t>
            </a:r>
          </a:p>
        </p:txBody>
      </p:sp>
      <p:sp>
        <p:nvSpPr>
          <p:cNvPr id="24" name="Текст 15">
            <a:extLst>
              <a:ext uri="{FF2B5EF4-FFF2-40B4-BE49-F238E27FC236}">
                <a16:creationId xmlns:a16="http://schemas.microsoft.com/office/drawing/2014/main" id="{4CC733C3-A907-460A-8AD7-49363E9AAB1C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7163009" y="6203950"/>
            <a:ext cx="4125482" cy="252413"/>
          </a:xfrm>
        </p:spPr>
        <p:txBody>
          <a:bodyPr rtlCol="0"/>
          <a:lstStyle>
            <a:lvl1pPr marL="0" indent="0" algn="r">
              <a:buNone/>
              <a:defRPr sz="1600">
                <a:solidFill>
                  <a:schemeClr val="bg1"/>
                </a:solidFill>
              </a:defRPr>
            </a:lvl1pPr>
          </a:lstStyle>
          <a:p>
            <a:pPr lvl="0" rtl="0"/>
            <a:r>
              <a:rPr lang="ru-RU" noProof="0"/>
              <a:t>Веб-сайт</a:t>
            </a:r>
          </a:p>
        </p:txBody>
      </p:sp>
      <p:sp>
        <p:nvSpPr>
          <p:cNvPr id="16" name="Овал 15">
            <a:extLst>
              <a:ext uri="{FF2B5EF4-FFF2-40B4-BE49-F238E27FC236}">
                <a16:creationId xmlns:a16="http://schemas.microsoft.com/office/drawing/2014/main" id="{883FB367-9560-41D1-B4DB-0D0284D31E3E}"/>
              </a:ext>
            </a:extLst>
          </p:cNvPr>
          <p:cNvSpPr/>
          <p:nvPr userDrawn="1"/>
        </p:nvSpPr>
        <p:spPr>
          <a:xfrm>
            <a:off x="3004667" y="2917733"/>
            <a:ext cx="1022532" cy="1022532"/>
          </a:xfrm>
          <a:prstGeom prst="ellipse">
            <a:avLst/>
          </a:prstGeom>
          <a:noFill/>
          <a:ln w="3175">
            <a:solidFill>
              <a:schemeClr val="bg1"/>
            </a:solidFill>
          </a:ln>
          <a:effectLst>
            <a:glow rad="165100">
              <a:schemeClr val="bg1">
                <a:alpha val="9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ru-RU" noProof="0"/>
          </a:p>
        </p:txBody>
      </p:sp>
      <p:sp>
        <p:nvSpPr>
          <p:cNvPr id="26" name="Овал 25">
            <a:extLst>
              <a:ext uri="{FF2B5EF4-FFF2-40B4-BE49-F238E27FC236}">
                <a16:creationId xmlns:a16="http://schemas.microsoft.com/office/drawing/2014/main" id="{7765916E-A562-4EC7-BECD-E09320F7CE22}"/>
              </a:ext>
            </a:extLst>
          </p:cNvPr>
          <p:cNvSpPr/>
          <p:nvPr userDrawn="1"/>
        </p:nvSpPr>
        <p:spPr>
          <a:xfrm>
            <a:off x="3477091" y="3390157"/>
            <a:ext cx="77685" cy="77685"/>
          </a:xfrm>
          <a:prstGeom prst="ellipse">
            <a:avLst/>
          </a:prstGeom>
          <a:gradFill flip="none" rotWithShape="1">
            <a:gsLst>
              <a:gs pos="0">
                <a:srgbClr val="FFFFFF"/>
              </a:gs>
              <a:gs pos="70000">
                <a:schemeClr val="accent2">
                  <a:lumMod val="20000"/>
                  <a:lumOff val="80000"/>
                </a:schemeClr>
              </a:gs>
              <a:gs pos="65000">
                <a:srgbClr val="F7FFFF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glow rad="165100">
              <a:schemeClr val="accent2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/>
          </a:p>
        </p:txBody>
      </p:sp>
      <p:sp>
        <p:nvSpPr>
          <p:cNvPr id="27" name="Овал 26">
            <a:extLst>
              <a:ext uri="{FF2B5EF4-FFF2-40B4-BE49-F238E27FC236}">
                <a16:creationId xmlns:a16="http://schemas.microsoft.com/office/drawing/2014/main" id="{5F3BE85F-A442-4F7A-B17E-B0AD0A1A5A32}"/>
              </a:ext>
            </a:extLst>
          </p:cNvPr>
          <p:cNvSpPr/>
          <p:nvPr userDrawn="1"/>
        </p:nvSpPr>
        <p:spPr>
          <a:xfrm>
            <a:off x="2176606" y="2068627"/>
            <a:ext cx="2678654" cy="2720745"/>
          </a:xfrm>
          <a:prstGeom prst="ellipse">
            <a:avLst/>
          </a:prstGeom>
          <a:noFill/>
          <a:ln w="111125">
            <a:solidFill>
              <a:schemeClr val="bg1">
                <a:alpha val="6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ru-RU" noProof="0"/>
          </a:p>
        </p:txBody>
      </p:sp>
      <p:sp>
        <p:nvSpPr>
          <p:cNvPr id="28" name="Овал 27">
            <a:extLst>
              <a:ext uri="{FF2B5EF4-FFF2-40B4-BE49-F238E27FC236}">
                <a16:creationId xmlns:a16="http://schemas.microsoft.com/office/drawing/2014/main" id="{41024262-F018-4B83-BC12-AE595F2BBD39}"/>
              </a:ext>
            </a:extLst>
          </p:cNvPr>
          <p:cNvSpPr/>
          <p:nvPr userDrawn="1"/>
        </p:nvSpPr>
        <p:spPr>
          <a:xfrm>
            <a:off x="3497933" y="2018703"/>
            <a:ext cx="36000" cy="36000"/>
          </a:xfrm>
          <a:prstGeom prst="ellipse">
            <a:avLst/>
          </a:prstGeom>
          <a:gradFill flip="none" rotWithShape="1">
            <a:gsLst>
              <a:gs pos="0">
                <a:srgbClr val="FFFFFF"/>
              </a:gs>
              <a:gs pos="70000">
                <a:schemeClr val="accent2">
                  <a:lumMod val="20000"/>
                  <a:lumOff val="80000"/>
                </a:schemeClr>
              </a:gs>
              <a:gs pos="65000">
                <a:srgbClr val="F7FFFF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glow rad="165100">
              <a:schemeClr val="accent2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/>
          </a:p>
        </p:txBody>
      </p:sp>
      <p:sp>
        <p:nvSpPr>
          <p:cNvPr id="29" name="Овал 28">
            <a:extLst>
              <a:ext uri="{FF2B5EF4-FFF2-40B4-BE49-F238E27FC236}">
                <a16:creationId xmlns:a16="http://schemas.microsoft.com/office/drawing/2014/main" id="{39AA664F-1891-4089-A1EC-D4D78A20D903}"/>
              </a:ext>
            </a:extLst>
          </p:cNvPr>
          <p:cNvSpPr/>
          <p:nvPr userDrawn="1"/>
        </p:nvSpPr>
        <p:spPr>
          <a:xfrm>
            <a:off x="3438860" y="4711087"/>
            <a:ext cx="154147" cy="156570"/>
          </a:xfrm>
          <a:prstGeom prst="ellipse">
            <a:avLst/>
          </a:prstGeom>
          <a:noFill/>
          <a:ln w="3175">
            <a:solidFill>
              <a:schemeClr val="bg1"/>
            </a:solidFill>
          </a:ln>
          <a:effectLst>
            <a:glow rad="114300">
              <a:schemeClr val="bg1">
                <a:alpha val="15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ru-RU" noProof="0"/>
          </a:p>
        </p:txBody>
      </p:sp>
      <p:cxnSp>
        <p:nvCxnSpPr>
          <p:cNvPr id="30" name="Прямая соединительная линия 29">
            <a:extLst>
              <a:ext uri="{FF2B5EF4-FFF2-40B4-BE49-F238E27FC236}">
                <a16:creationId xmlns:a16="http://schemas.microsoft.com/office/drawing/2014/main" id="{C5574B58-F4FB-4017-9DA9-6F879B9007C3}"/>
              </a:ext>
            </a:extLst>
          </p:cNvPr>
          <p:cNvCxnSpPr>
            <a:cxnSpLocks/>
          </p:cNvCxnSpPr>
          <p:nvPr userDrawn="1"/>
        </p:nvCxnSpPr>
        <p:spPr>
          <a:xfrm flipV="1">
            <a:off x="2874362" y="4154407"/>
            <a:ext cx="1269930" cy="1269930"/>
          </a:xfrm>
          <a:prstGeom prst="line">
            <a:avLst/>
          </a:prstGeom>
          <a:ln>
            <a:solidFill>
              <a:schemeClr val="bg2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Прямая соединительная линия 31">
            <a:extLst>
              <a:ext uri="{FF2B5EF4-FFF2-40B4-BE49-F238E27FC236}">
                <a16:creationId xmlns:a16="http://schemas.microsoft.com/office/drawing/2014/main" id="{DBCF129E-ECF4-486F-B299-1D7AB5F17351}"/>
              </a:ext>
            </a:extLst>
          </p:cNvPr>
          <p:cNvCxnSpPr>
            <a:cxnSpLocks/>
          </p:cNvCxnSpPr>
          <p:nvPr userDrawn="1"/>
        </p:nvCxnSpPr>
        <p:spPr>
          <a:xfrm flipH="1" flipV="1">
            <a:off x="2874362" y="1401738"/>
            <a:ext cx="1269930" cy="1269930"/>
          </a:xfrm>
          <a:prstGeom prst="line">
            <a:avLst/>
          </a:prstGeom>
          <a:ln>
            <a:solidFill>
              <a:schemeClr val="bg2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9207219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Прямоугольник 6">
            <a:extLst>
              <a:ext uri="{FF2B5EF4-FFF2-40B4-BE49-F238E27FC236}">
                <a16:creationId xmlns:a16="http://schemas.microsoft.com/office/drawing/2014/main" id="{00294365-4003-437C-A0F5-524248E374DD}"/>
              </a:ext>
            </a:extLst>
          </p:cNvPr>
          <p:cNvSpPr/>
          <p:nvPr userDrawn="1"/>
        </p:nvSpPr>
        <p:spPr>
          <a:xfrm>
            <a:off x="0" y="6704160"/>
            <a:ext cx="12192000" cy="15384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/>
          </a:p>
        </p:txBody>
      </p:sp>
      <p:sp>
        <p:nvSpPr>
          <p:cNvPr id="9" name="Прямоугольник 8">
            <a:extLst>
              <a:ext uri="{FF2B5EF4-FFF2-40B4-BE49-F238E27FC236}">
                <a16:creationId xmlns:a16="http://schemas.microsoft.com/office/drawing/2014/main" id="{7EFA281E-522D-4FF3-9C5D-ABFB832C7091}"/>
              </a:ext>
            </a:extLst>
          </p:cNvPr>
          <p:cNvSpPr/>
          <p:nvPr userDrawn="1"/>
        </p:nvSpPr>
        <p:spPr>
          <a:xfrm>
            <a:off x="0" y="6550320"/>
            <a:ext cx="12192000" cy="153840"/>
          </a:xfrm>
          <a:prstGeom prst="rect">
            <a:avLst/>
          </a:prstGeom>
          <a:gradFill flip="none" rotWithShape="1">
            <a:gsLst>
              <a:gs pos="40000">
                <a:schemeClr val="bg1">
                  <a:alpha val="0"/>
                </a:schemeClr>
              </a:gs>
              <a:gs pos="100000">
                <a:schemeClr val="bg1">
                  <a:alpha val="3500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/>
          </a:p>
        </p:txBody>
      </p:sp>
      <p:sp>
        <p:nvSpPr>
          <p:cNvPr id="23" name="Прямоугольник 22" title="Наложенное изображение">
            <a:extLst>
              <a:ext uri="{FF2B5EF4-FFF2-40B4-BE49-F238E27FC236}">
                <a16:creationId xmlns:a16="http://schemas.microsoft.com/office/drawing/2014/main" id="{91AAC7D0-2F52-4711-BE35-1406E978A9C9}"/>
              </a:ext>
            </a:extLst>
          </p:cNvPr>
          <p:cNvSpPr/>
          <p:nvPr userDrawn="1"/>
        </p:nvSpPr>
        <p:spPr bwMode="ltGray">
          <a:xfrm>
            <a:off x="441325" y="3897168"/>
            <a:ext cx="5877235" cy="2863202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/>
          </a:p>
        </p:txBody>
      </p:sp>
      <p:sp>
        <p:nvSpPr>
          <p:cNvPr id="25" name="Подзаголовок 2">
            <a:extLst>
              <a:ext uri="{FF2B5EF4-FFF2-40B4-BE49-F238E27FC236}">
                <a16:creationId xmlns:a16="http://schemas.microsoft.com/office/drawing/2014/main" id="{569475B0-300D-4DAC-9037-4A7165C2012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58152" y="5489089"/>
            <a:ext cx="5167824" cy="691666"/>
          </a:xfrm>
        </p:spPr>
        <p:txBody>
          <a:bodyPr rtlCol="0"/>
          <a:lstStyle>
            <a:lvl1pPr marL="0" indent="0" algn="r">
              <a:buNone/>
              <a:defRPr lang="en-ZA" sz="1800" kern="1200" cap="all" baseline="0" dirty="0">
                <a:solidFill>
                  <a:schemeClr val="bg1"/>
                </a:solidFill>
                <a:latin typeface="Calibri" panose="020F0502020204030204" pitchFamily="34" charset="0"/>
                <a:ea typeface="+mn-ea"/>
                <a:cs typeface="Calibri" panose="020F050202020403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ru-RU" noProof="0"/>
              <a:t>Образец подзаголовка</a:t>
            </a:r>
          </a:p>
        </p:txBody>
      </p:sp>
      <p:sp>
        <p:nvSpPr>
          <p:cNvPr id="26" name="Прямоугольник 25" title="Наложенное изображение">
            <a:extLst>
              <a:ext uri="{FF2B5EF4-FFF2-40B4-BE49-F238E27FC236}">
                <a16:creationId xmlns:a16="http://schemas.microsoft.com/office/drawing/2014/main" id="{AD6363D5-DBCE-486B-BFAD-F4486CCB439E}"/>
              </a:ext>
            </a:extLst>
          </p:cNvPr>
          <p:cNvSpPr/>
          <p:nvPr userDrawn="1"/>
        </p:nvSpPr>
        <p:spPr bwMode="ltGray">
          <a:xfrm>
            <a:off x="441324" y="210465"/>
            <a:ext cx="5877225" cy="3694783"/>
          </a:xfrm>
          <a:prstGeom prst="rect">
            <a:avLst/>
          </a:prstGeom>
          <a:solidFill>
            <a:schemeClr val="tx1">
              <a:alpha val="9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/>
          </a:p>
        </p:txBody>
      </p:sp>
      <p:sp>
        <p:nvSpPr>
          <p:cNvPr id="24" name="Заголовок 1">
            <a:extLst>
              <a:ext uri="{FF2B5EF4-FFF2-40B4-BE49-F238E27FC236}">
                <a16:creationId xmlns:a16="http://schemas.microsoft.com/office/drawing/2014/main" id="{E5F6BFFB-AC1F-469E-BF67-102C61E468AE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58917" y="3907857"/>
            <a:ext cx="5167824" cy="1532849"/>
          </a:xfrm>
        </p:spPr>
        <p:txBody>
          <a:bodyPr rtlCol="0" anchor="b"/>
          <a:lstStyle>
            <a:lvl1pPr marL="0"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ZA" sz="4500" b="1" kern="1200" cap="all" spc="-150" baseline="0" dirty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rtl="0"/>
            <a:r>
              <a:rPr lang="ru-RU" noProof="0"/>
              <a:t>Вариант титульного слайда презентации</a:t>
            </a:r>
          </a:p>
        </p:txBody>
      </p:sp>
      <p:pic>
        <p:nvPicPr>
          <p:cNvPr id="27" name="Рисунок 26">
            <a:extLst>
              <a:ext uri="{FF2B5EF4-FFF2-40B4-BE49-F238E27FC236}">
                <a16:creationId xmlns:a16="http://schemas.microsoft.com/office/drawing/2014/main" id="{8ADF6F8F-C843-46C9-BCAE-3A814A33C0F0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44589" y="580702"/>
            <a:ext cx="1346855" cy="519653"/>
          </a:xfrm>
          <a:prstGeom prst="rect">
            <a:avLst/>
          </a:prstGeom>
        </p:spPr>
      </p:pic>
      <p:cxnSp>
        <p:nvCxnSpPr>
          <p:cNvPr id="33" name="Прямая соединительная линия 32">
            <a:extLst>
              <a:ext uri="{FF2B5EF4-FFF2-40B4-BE49-F238E27FC236}">
                <a16:creationId xmlns:a16="http://schemas.microsoft.com/office/drawing/2014/main" id="{FE3C30B5-B1F5-4F75-B228-FD8CA3FBF33D}"/>
              </a:ext>
            </a:extLst>
          </p:cNvPr>
          <p:cNvCxnSpPr>
            <a:cxnSpLocks/>
          </p:cNvCxnSpPr>
          <p:nvPr userDrawn="1"/>
        </p:nvCxnSpPr>
        <p:spPr>
          <a:xfrm>
            <a:off x="6309035" y="210466"/>
            <a:ext cx="0" cy="6492753"/>
          </a:xfrm>
          <a:prstGeom prst="line">
            <a:avLst/>
          </a:prstGeom>
          <a:ln w="3175">
            <a:solidFill>
              <a:schemeClr val="bg1">
                <a:lumMod val="95000"/>
                <a:alpha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Прямая соединительная линия 33">
            <a:extLst>
              <a:ext uri="{FF2B5EF4-FFF2-40B4-BE49-F238E27FC236}">
                <a16:creationId xmlns:a16="http://schemas.microsoft.com/office/drawing/2014/main" id="{91ECDD84-471C-4235-9B29-BC10612DDC1E}"/>
              </a:ext>
            </a:extLst>
          </p:cNvPr>
          <p:cNvCxnSpPr>
            <a:cxnSpLocks/>
          </p:cNvCxnSpPr>
          <p:nvPr userDrawn="1"/>
        </p:nvCxnSpPr>
        <p:spPr>
          <a:xfrm>
            <a:off x="441325" y="210466"/>
            <a:ext cx="0" cy="6492753"/>
          </a:xfrm>
          <a:prstGeom prst="line">
            <a:avLst/>
          </a:prstGeom>
          <a:ln w="3175">
            <a:solidFill>
              <a:schemeClr val="bg1">
                <a:lumMod val="95000"/>
                <a:alpha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3783263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Титульный слайд с фотографией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Рисунок 4">
            <a:extLst>
              <a:ext uri="{FF2B5EF4-FFF2-40B4-BE49-F238E27FC236}">
                <a16:creationId xmlns:a16="http://schemas.microsoft.com/office/drawing/2014/main" id="{71354EEE-2DC5-4D1B-9807-25660421A04D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12192000" cy="6704013"/>
          </a:xfrm>
        </p:spPr>
        <p:txBody>
          <a:bodyPr rIns="396000" rtlCol="0" anchor="ctr"/>
          <a:lstStyle>
            <a:lvl1pPr marL="0" indent="0" algn="r">
              <a:buNone/>
              <a:defRPr i="1"/>
            </a:lvl1pPr>
          </a:lstStyle>
          <a:p>
            <a:pPr rtl="0"/>
            <a:r>
              <a:rPr lang="ru-RU" noProof="0"/>
              <a:t>Вставьте или перетащите свое фото</a:t>
            </a:r>
          </a:p>
        </p:txBody>
      </p:sp>
      <p:sp>
        <p:nvSpPr>
          <p:cNvPr id="27" name="Прямоугольник 26">
            <a:extLst>
              <a:ext uri="{FF2B5EF4-FFF2-40B4-BE49-F238E27FC236}">
                <a16:creationId xmlns:a16="http://schemas.microsoft.com/office/drawing/2014/main" id="{65618A6D-2D01-4E48-A214-E027E1DF2926}"/>
              </a:ext>
            </a:extLst>
          </p:cNvPr>
          <p:cNvSpPr/>
          <p:nvPr userDrawn="1"/>
        </p:nvSpPr>
        <p:spPr>
          <a:xfrm>
            <a:off x="-1" y="6704160"/>
            <a:ext cx="12191999" cy="15384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/>
          </a:p>
        </p:txBody>
      </p:sp>
      <p:sp>
        <p:nvSpPr>
          <p:cNvPr id="28" name="Прямоугольник 27">
            <a:extLst>
              <a:ext uri="{FF2B5EF4-FFF2-40B4-BE49-F238E27FC236}">
                <a16:creationId xmlns:a16="http://schemas.microsoft.com/office/drawing/2014/main" id="{6D3A6A3E-8350-4459-B8CC-EAD99A470244}"/>
              </a:ext>
            </a:extLst>
          </p:cNvPr>
          <p:cNvSpPr/>
          <p:nvPr userDrawn="1"/>
        </p:nvSpPr>
        <p:spPr>
          <a:xfrm>
            <a:off x="0" y="6550320"/>
            <a:ext cx="12192000" cy="153840"/>
          </a:xfrm>
          <a:prstGeom prst="rect">
            <a:avLst/>
          </a:prstGeom>
          <a:gradFill flip="none" rotWithShape="1">
            <a:gsLst>
              <a:gs pos="40000">
                <a:schemeClr val="bg1">
                  <a:alpha val="0"/>
                </a:schemeClr>
              </a:gs>
              <a:gs pos="100000">
                <a:schemeClr val="bg1">
                  <a:alpha val="3500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/>
          </a:p>
        </p:txBody>
      </p:sp>
      <p:sp>
        <p:nvSpPr>
          <p:cNvPr id="10" name="Прямоугольник 9" title="Наложенное изображение">
            <a:extLst>
              <a:ext uri="{FF2B5EF4-FFF2-40B4-BE49-F238E27FC236}">
                <a16:creationId xmlns:a16="http://schemas.microsoft.com/office/drawing/2014/main" id="{116BA484-94A7-491B-8880-A549E58F3024}"/>
              </a:ext>
            </a:extLst>
          </p:cNvPr>
          <p:cNvSpPr/>
          <p:nvPr userDrawn="1"/>
        </p:nvSpPr>
        <p:spPr bwMode="ltGray">
          <a:xfrm>
            <a:off x="441325" y="3897168"/>
            <a:ext cx="5877235" cy="2863202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58152" y="5489089"/>
            <a:ext cx="5167824" cy="691666"/>
          </a:xfrm>
        </p:spPr>
        <p:txBody>
          <a:bodyPr rtlCol="0"/>
          <a:lstStyle>
            <a:lvl1pPr marL="0" indent="0" algn="r">
              <a:buNone/>
              <a:defRPr lang="en-ZA" sz="1800" kern="1200" cap="all" baseline="0" dirty="0">
                <a:solidFill>
                  <a:schemeClr val="bg1"/>
                </a:solidFill>
                <a:latin typeface="Calibri" panose="020F0502020204030204" pitchFamily="34" charset="0"/>
                <a:ea typeface="+mn-ea"/>
                <a:cs typeface="Calibri" panose="020F050202020403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ru-RU" noProof="0"/>
              <a:t>Образец подзаголовка</a:t>
            </a:r>
          </a:p>
        </p:txBody>
      </p:sp>
      <p:sp>
        <p:nvSpPr>
          <p:cNvPr id="9" name="Прямоугольник 8" title="Наложенное изображение">
            <a:extLst>
              <a:ext uri="{FF2B5EF4-FFF2-40B4-BE49-F238E27FC236}">
                <a16:creationId xmlns:a16="http://schemas.microsoft.com/office/drawing/2014/main" id="{C7502B15-7A29-47F1-B4E2-978F0C462B12}"/>
              </a:ext>
            </a:extLst>
          </p:cNvPr>
          <p:cNvSpPr/>
          <p:nvPr userDrawn="1"/>
        </p:nvSpPr>
        <p:spPr bwMode="ltGray">
          <a:xfrm>
            <a:off x="441324" y="210465"/>
            <a:ext cx="5877225" cy="3694783"/>
          </a:xfrm>
          <a:prstGeom prst="rect">
            <a:avLst/>
          </a:prstGeom>
          <a:solidFill>
            <a:schemeClr val="tx1">
              <a:alpha val="9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58917" y="3907857"/>
            <a:ext cx="5167824" cy="1532849"/>
          </a:xfrm>
        </p:spPr>
        <p:txBody>
          <a:bodyPr rtlCol="0" anchor="b"/>
          <a:lstStyle>
            <a:lvl1pPr marL="0"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ZA" sz="4500" b="1" kern="1200" cap="all" spc="-150" baseline="0" dirty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rtl="0"/>
            <a:r>
              <a:rPr lang="ru-RU" noProof="0"/>
              <a:t>Вариант титульного слайда презентации</a:t>
            </a:r>
          </a:p>
        </p:txBody>
      </p:sp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3EF8196B-825A-4D0A-BFD3-FE474A8D026F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44589" y="580702"/>
            <a:ext cx="1346855" cy="519653"/>
          </a:xfrm>
          <a:prstGeom prst="rect">
            <a:avLst/>
          </a:prstGeom>
        </p:spPr>
      </p:pic>
      <p:cxnSp>
        <p:nvCxnSpPr>
          <p:cNvPr id="22" name="Прямая соединительная линия 21">
            <a:extLst>
              <a:ext uri="{FF2B5EF4-FFF2-40B4-BE49-F238E27FC236}">
                <a16:creationId xmlns:a16="http://schemas.microsoft.com/office/drawing/2014/main" id="{61788227-A423-4EF0-AD07-12996A738B02}"/>
              </a:ext>
            </a:extLst>
          </p:cNvPr>
          <p:cNvCxnSpPr>
            <a:cxnSpLocks/>
          </p:cNvCxnSpPr>
          <p:nvPr userDrawn="1"/>
        </p:nvCxnSpPr>
        <p:spPr>
          <a:xfrm>
            <a:off x="6309035" y="210466"/>
            <a:ext cx="0" cy="6492753"/>
          </a:xfrm>
          <a:prstGeom prst="line">
            <a:avLst/>
          </a:prstGeom>
          <a:ln w="3175">
            <a:solidFill>
              <a:schemeClr val="bg1">
                <a:lumMod val="95000"/>
                <a:alpha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Прямая соединительная линия 24">
            <a:extLst>
              <a:ext uri="{FF2B5EF4-FFF2-40B4-BE49-F238E27FC236}">
                <a16:creationId xmlns:a16="http://schemas.microsoft.com/office/drawing/2014/main" id="{ABA9D355-57CC-4CE6-BAD3-D2C3735E3850}"/>
              </a:ext>
            </a:extLst>
          </p:cNvPr>
          <p:cNvCxnSpPr>
            <a:cxnSpLocks/>
          </p:cNvCxnSpPr>
          <p:nvPr userDrawn="1"/>
        </p:nvCxnSpPr>
        <p:spPr>
          <a:xfrm>
            <a:off x="441325" y="210466"/>
            <a:ext cx="0" cy="6492753"/>
          </a:xfrm>
          <a:prstGeom prst="line">
            <a:avLst/>
          </a:prstGeom>
          <a:ln w="3175">
            <a:solidFill>
              <a:schemeClr val="bg1">
                <a:lumMod val="95000"/>
                <a:alpha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Овал 19" descr="Изображение на титульном слайде (переместите меня)">
            <a:extLst>
              <a:ext uri="{FF2B5EF4-FFF2-40B4-BE49-F238E27FC236}">
                <a16:creationId xmlns:a16="http://schemas.microsoft.com/office/drawing/2014/main" id="{22DB2211-43FB-4DED-A78D-B675BA45FB49}"/>
              </a:ext>
            </a:extLst>
          </p:cNvPr>
          <p:cNvSpPr/>
          <p:nvPr userDrawn="1"/>
        </p:nvSpPr>
        <p:spPr>
          <a:xfrm>
            <a:off x="2143138" y="1038995"/>
            <a:ext cx="399819" cy="406102"/>
          </a:xfrm>
          <a:prstGeom prst="ellipse">
            <a:avLst/>
          </a:prstGeom>
          <a:noFill/>
          <a:ln w="3175">
            <a:solidFill>
              <a:schemeClr val="bg1"/>
            </a:solidFill>
          </a:ln>
          <a:effectLst>
            <a:glow rad="114300">
              <a:schemeClr val="bg1">
                <a:alpha val="15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ru-RU" noProof="0"/>
          </a:p>
        </p:txBody>
      </p:sp>
      <p:grpSp>
        <p:nvGrpSpPr>
          <p:cNvPr id="21" name="Группа 20" descr="Изображение на титульном слайде (переместите меня)">
            <a:extLst>
              <a:ext uri="{FF2B5EF4-FFF2-40B4-BE49-F238E27FC236}">
                <a16:creationId xmlns:a16="http://schemas.microsoft.com/office/drawing/2014/main" id="{AD95DECB-9715-4C50-BF9D-619FD8182B17}"/>
              </a:ext>
            </a:extLst>
          </p:cNvPr>
          <p:cNvGrpSpPr/>
          <p:nvPr userDrawn="1"/>
        </p:nvGrpSpPr>
        <p:grpSpPr>
          <a:xfrm>
            <a:off x="3752763" y="2652121"/>
            <a:ext cx="1022532" cy="1022532"/>
            <a:chOff x="3775686" y="2602347"/>
            <a:chExt cx="1022532" cy="1022532"/>
          </a:xfrm>
        </p:grpSpPr>
        <p:sp>
          <p:nvSpPr>
            <p:cNvPr id="23" name="Овал 22">
              <a:extLst>
                <a:ext uri="{FF2B5EF4-FFF2-40B4-BE49-F238E27FC236}">
                  <a16:creationId xmlns:a16="http://schemas.microsoft.com/office/drawing/2014/main" id="{CB44883B-F11E-41B5-9FEB-ED560A239A0E}"/>
                </a:ext>
              </a:extLst>
            </p:cNvPr>
            <p:cNvSpPr/>
            <p:nvPr/>
          </p:nvSpPr>
          <p:spPr>
            <a:xfrm>
              <a:off x="3775686" y="2602347"/>
              <a:ext cx="1022532" cy="1022532"/>
            </a:xfrm>
            <a:prstGeom prst="ellipse">
              <a:avLst/>
            </a:prstGeom>
            <a:noFill/>
            <a:ln w="3175">
              <a:solidFill>
                <a:schemeClr val="bg1"/>
              </a:solidFill>
            </a:ln>
            <a:effectLst>
              <a:glow rad="165100">
                <a:schemeClr val="bg1">
                  <a:alpha val="9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ru-RU" noProof="0"/>
            </a:p>
          </p:txBody>
        </p:sp>
        <p:sp>
          <p:nvSpPr>
            <p:cNvPr id="24" name="Овал 23">
              <a:extLst>
                <a:ext uri="{FF2B5EF4-FFF2-40B4-BE49-F238E27FC236}">
                  <a16:creationId xmlns:a16="http://schemas.microsoft.com/office/drawing/2014/main" id="{A0712D12-C314-4A6A-9003-E94F4CC995C4}"/>
                </a:ext>
              </a:extLst>
            </p:cNvPr>
            <p:cNvSpPr/>
            <p:nvPr/>
          </p:nvSpPr>
          <p:spPr>
            <a:xfrm>
              <a:off x="4257769" y="3084430"/>
              <a:ext cx="58366" cy="58366"/>
            </a:xfrm>
            <a:prstGeom prst="ellipse">
              <a:avLst/>
            </a:prstGeom>
            <a:gradFill flip="none" rotWithShape="1">
              <a:gsLst>
                <a:gs pos="0">
                  <a:srgbClr val="FFFFFF"/>
                </a:gs>
                <a:gs pos="70000">
                  <a:schemeClr val="accent2">
                    <a:lumMod val="20000"/>
                    <a:lumOff val="80000"/>
                  </a:schemeClr>
                </a:gs>
                <a:gs pos="65000">
                  <a:srgbClr val="F7FFFF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>
              <a:glow rad="165100">
                <a:schemeClr val="accent2">
                  <a:satMod val="175000"/>
                  <a:alpha val="40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ru-RU" noProof="0"/>
            </a:p>
          </p:txBody>
        </p:sp>
      </p:grpSp>
      <p:grpSp>
        <p:nvGrpSpPr>
          <p:cNvPr id="26" name="Группа 25" descr="Изображение на титульном слайде (поверните меня)">
            <a:extLst>
              <a:ext uri="{FF2B5EF4-FFF2-40B4-BE49-F238E27FC236}">
                <a16:creationId xmlns:a16="http://schemas.microsoft.com/office/drawing/2014/main" id="{4CDDFE0A-CF92-4F5D-9A01-CDE02D1D5B61}"/>
              </a:ext>
            </a:extLst>
          </p:cNvPr>
          <p:cNvGrpSpPr/>
          <p:nvPr userDrawn="1"/>
        </p:nvGrpSpPr>
        <p:grpSpPr>
          <a:xfrm>
            <a:off x="1952144" y="833521"/>
            <a:ext cx="2678654" cy="2720745"/>
            <a:chOff x="1952144" y="833521"/>
            <a:chExt cx="2678654" cy="2720745"/>
          </a:xfrm>
        </p:grpSpPr>
        <p:sp>
          <p:nvSpPr>
            <p:cNvPr id="29" name="Овал 28">
              <a:extLst>
                <a:ext uri="{FF2B5EF4-FFF2-40B4-BE49-F238E27FC236}">
                  <a16:creationId xmlns:a16="http://schemas.microsoft.com/office/drawing/2014/main" id="{CE218AD4-04AC-496E-81D4-3E9AB3797536}"/>
                </a:ext>
              </a:extLst>
            </p:cNvPr>
            <p:cNvSpPr/>
            <p:nvPr/>
          </p:nvSpPr>
          <p:spPr>
            <a:xfrm>
              <a:off x="1952144" y="833521"/>
              <a:ext cx="2678654" cy="2720745"/>
            </a:xfrm>
            <a:prstGeom prst="ellipse">
              <a:avLst/>
            </a:prstGeom>
            <a:noFill/>
            <a:ln w="111125">
              <a:solidFill>
                <a:schemeClr val="bg1">
                  <a:alpha val="6000"/>
                </a:schemeClr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ru-RU" noProof="0"/>
            </a:p>
          </p:txBody>
        </p:sp>
        <p:cxnSp>
          <p:nvCxnSpPr>
            <p:cNvPr id="30" name="Прямая соединительная линия 29">
              <a:extLst>
                <a:ext uri="{FF2B5EF4-FFF2-40B4-BE49-F238E27FC236}">
                  <a16:creationId xmlns:a16="http://schemas.microsoft.com/office/drawing/2014/main" id="{C4E3872F-2849-4F1E-AA5C-000A13FFE98A}"/>
                </a:ext>
              </a:extLst>
            </p:cNvPr>
            <p:cNvCxnSpPr>
              <a:cxnSpLocks/>
            </p:cNvCxnSpPr>
            <p:nvPr/>
          </p:nvCxnSpPr>
          <p:spPr>
            <a:xfrm>
              <a:off x="2125238" y="1027660"/>
              <a:ext cx="2332466" cy="2332466"/>
            </a:xfrm>
            <a:prstGeom prst="line">
              <a:avLst/>
            </a:prstGeom>
            <a:ln>
              <a:solidFill>
                <a:schemeClr val="bg2"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6898727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Заголовок раздела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Прямоугольник 12">
            <a:extLst>
              <a:ext uri="{FF2B5EF4-FFF2-40B4-BE49-F238E27FC236}">
                <a16:creationId xmlns:a16="http://schemas.microsoft.com/office/drawing/2014/main" id="{AAB17F09-2FB8-477A-B617-7C7DF00E790D}"/>
              </a:ext>
            </a:extLst>
          </p:cNvPr>
          <p:cNvSpPr/>
          <p:nvPr userDrawn="1"/>
        </p:nvSpPr>
        <p:spPr>
          <a:xfrm>
            <a:off x="0" y="6550320"/>
            <a:ext cx="12192000" cy="153840"/>
          </a:xfrm>
          <a:prstGeom prst="rect">
            <a:avLst/>
          </a:prstGeom>
          <a:gradFill flip="none" rotWithShape="1">
            <a:gsLst>
              <a:gs pos="40000">
                <a:schemeClr val="bg1">
                  <a:alpha val="0"/>
                </a:schemeClr>
              </a:gs>
              <a:gs pos="100000">
                <a:schemeClr val="bg1">
                  <a:alpha val="3500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/>
          </a:p>
        </p:txBody>
      </p:sp>
      <p:sp>
        <p:nvSpPr>
          <p:cNvPr id="12" name="Прямоугольник 11">
            <a:extLst>
              <a:ext uri="{FF2B5EF4-FFF2-40B4-BE49-F238E27FC236}">
                <a16:creationId xmlns:a16="http://schemas.microsoft.com/office/drawing/2014/main" id="{5766666C-26CB-43F7-98BE-26169B9B534F}"/>
              </a:ext>
            </a:extLst>
          </p:cNvPr>
          <p:cNvSpPr/>
          <p:nvPr userDrawn="1"/>
        </p:nvSpPr>
        <p:spPr>
          <a:xfrm>
            <a:off x="-1" y="6704160"/>
            <a:ext cx="12192000" cy="15384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/>
          </a:p>
        </p:txBody>
      </p:sp>
      <p:sp>
        <p:nvSpPr>
          <p:cNvPr id="20" name="Прямоугольник 19" title="Наложенное изображение">
            <a:extLst>
              <a:ext uri="{FF2B5EF4-FFF2-40B4-BE49-F238E27FC236}">
                <a16:creationId xmlns:a16="http://schemas.microsoft.com/office/drawing/2014/main" id="{1FE4E1AC-B5B2-4E9A-91BE-8FD5C03079FD}"/>
              </a:ext>
            </a:extLst>
          </p:cNvPr>
          <p:cNvSpPr/>
          <p:nvPr userDrawn="1"/>
        </p:nvSpPr>
        <p:spPr bwMode="ltGray">
          <a:xfrm>
            <a:off x="6894288" y="3897168"/>
            <a:ext cx="5008820" cy="2863202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/>
          </a:p>
        </p:txBody>
      </p:sp>
      <p:sp>
        <p:nvSpPr>
          <p:cNvPr id="21" name="Прямоугольник 20" title="Наложенное изображение">
            <a:extLst>
              <a:ext uri="{FF2B5EF4-FFF2-40B4-BE49-F238E27FC236}">
                <a16:creationId xmlns:a16="http://schemas.microsoft.com/office/drawing/2014/main" id="{F99B621E-651C-4C89-A9C4-28A012B85846}"/>
              </a:ext>
            </a:extLst>
          </p:cNvPr>
          <p:cNvSpPr/>
          <p:nvPr userDrawn="1"/>
        </p:nvSpPr>
        <p:spPr bwMode="ltGray">
          <a:xfrm>
            <a:off x="6894288" y="210465"/>
            <a:ext cx="5008820" cy="3694783"/>
          </a:xfrm>
          <a:prstGeom prst="rect">
            <a:avLst/>
          </a:prstGeom>
          <a:solidFill>
            <a:schemeClr val="tx1">
              <a:alpha val="9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/>
          </a:p>
        </p:txBody>
      </p:sp>
      <p:cxnSp>
        <p:nvCxnSpPr>
          <p:cNvPr id="22" name="Прямая соединительная линия 21">
            <a:extLst>
              <a:ext uri="{FF2B5EF4-FFF2-40B4-BE49-F238E27FC236}">
                <a16:creationId xmlns:a16="http://schemas.microsoft.com/office/drawing/2014/main" id="{E6CBB339-4EA4-4FD1-9BB3-701EE80B5088}"/>
              </a:ext>
            </a:extLst>
          </p:cNvPr>
          <p:cNvCxnSpPr>
            <a:cxnSpLocks/>
          </p:cNvCxnSpPr>
          <p:nvPr userDrawn="1"/>
        </p:nvCxnSpPr>
        <p:spPr>
          <a:xfrm>
            <a:off x="11903108" y="210466"/>
            <a:ext cx="0" cy="6492753"/>
          </a:xfrm>
          <a:prstGeom prst="line">
            <a:avLst/>
          </a:prstGeom>
          <a:ln w="3175">
            <a:solidFill>
              <a:schemeClr val="bg1">
                <a:lumMod val="95000"/>
                <a:alpha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Прямая соединительная линия 22">
            <a:extLst>
              <a:ext uri="{FF2B5EF4-FFF2-40B4-BE49-F238E27FC236}">
                <a16:creationId xmlns:a16="http://schemas.microsoft.com/office/drawing/2014/main" id="{5530CE77-54B1-4849-AFD3-A4118B3B1380}"/>
              </a:ext>
            </a:extLst>
          </p:cNvPr>
          <p:cNvCxnSpPr>
            <a:cxnSpLocks/>
          </p:cNvCxnSpPr>
          <p:nvPr userDrawn="1"/>
        </p:nvCxnSpPr>
        <p:spPr>
          <a:xfrm>
            <a:off x="11903108" y="210466"/>
            <a:ext cx="0" cy="6492753"/>
          </a:xfrm>
          <a:prstGeom prst="line">
            <a:avLst/>
          </a:prstGeom>
          <a:ln w="3175">
            <a:solidFill>
              <a:schemeClr val="bg1">
                <a:lumMod val="95000"/>
                <a:alpha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Заголовок 1">
            <a:extLst>
              <a:ext uri="{FF2B5EF4-FFF2-40B4-BE49-F238E27FC236}">
                <a16:creationId xmlns:a16="http://schemas.microsoft.com/office/drawing/2014/main" id="{0970E0FA-1A52-40A2-A249-316F9C37CA42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162799" y="3897168"/>
            <a:ext cx="4456700" cy="1610532"/>
          </a:xfrm>
        </p:spPr>
        <p:txBody>
          <a:bodyPr rtlCol="0" anchor="b"/>
          <a:lstStyle>
            <a:lvl1pPr marL="0"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ZA" sz="4500" b="1" kern="1200" cap="all" spc="-150" baseline="0" dirty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rtl="0"/>
            <a:r>
              <a:rPr lang="ru-RU" noProof="0"/>
              <a:t>Щелкните, чтобы изменить стиль заголовка</a:t>
            </a:r>
          </a:p>
        </p:txBody>
      </p:sp>
      <p:sp>
        <p:nvSpPr>
          <p:cNvPr id="7" name="Подзаголовок 2">
            <a:extLst>
              <a:ext uri="{FF2B5EF4-FFF2-40B4-BE49-F238E27FC236}">
                <a16:creationId xmlns:a16="http://schemas.microsoft.com/office/drawing/2014/main" id="{79D4DA45-533D-4DE3-AFCB-71AD09187A4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162800" y="5558598"/>
            <a:ext cx="4456699" cy="1048939"/>
          </a:xfrm>
        </p:spPr>
        <p:txBody>
          <a:bodyPr rtlCol="0"/>
          <a:lstStyle>
            <a:lvl1pPr marL="0" indent="0" algn="r">
              <a:buNone/>
              <a:defRPr lang="en-ZA" sz="1800" kern="1200" cap="all" baseline="0" dirty="0">
                <a:solidFill>
                  <a:schemeClr val="bg1"/>
                </a:solidFill>
                <a:latin typeface="Calibri" panose="020F0502020204030204" pitchFamily="34" charset="0"/>
                <a:ea typeface="+mn-ea"/>
                <a:cs typeface="Calibri" panose="020F050202020403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ru-RU" noProof="0"/>
              <a:t>Образец подзаголовка</a:t>
            </a:r>
          </a:p>
        </p:txBody>
      </p:sp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22CF4172-29E1-4D30-904A-8BD5113C18A0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272644" y="580702"/>
            <a:ext cx="1346855" cy="519653"/>
          </a:xfrm>
          <a:prstGeom prst="rect">
            <a:avLst/>
          </a:prstGeom>
        </p:spPr>
      </p:pic>
      <p:cxnSp>
        <p:nvCxnSpPr>
          <p:cNvPr id="25" name="Прямая соединительная линия 24">
            <a:extLst>
              <a:ext uri="{FF2B5EF4-FFF2-40B4-BE49-F238E27FC236}">
                <a16:creationId xmlns:a16="http://schemas.microsoft.com/office/drawing/2014/main" id="{719794C5-08DF-4384-90C5-733845C8C7D9}"/>
              </a:ext>
            </a:extLst>
          </p:cNvPr>
          <p:cNvCxnSpPr>
            <a:cxnSpLocks/>
          </p:cNvCxnSpPr>
          <p:nvPr userDrawn="1"/>
        </p:nvCxnSpPr>
        <p:spPr>
          <a:xfrm>
            <a:off x="6894288" y="210466"/>
            <a:ext cx="0" cy="6492753"/>
          </a:xfrm>
          <a:prstGeom prst="line">
            <a:avLst/>
          </a:prstGeom>
          <a:ln w="3175">
            <a:solidFill>
              <a:schemeClr val="bg1">
                <a:lumMod val="95000"/>
                <a:alpha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Овал 34">
            <a:extLst>
              <a:ext uri="{FF2B5EF4-FFF2-40B4-BE49-F238E27FC236}">
                <a16:creationId xmlns:a16="http://schemas.microsoft.com/office/drawing/2014/main" id="{11DE6450-88E3-478B-8298-FD7C76A2FAB8}"/>
              </a:ext>
            </a:extLst>
          </p:cNvPr>
          <p:cNvSpPr/>
          <p:nvPr userDrawn="1"/>
        </p:nvSpPr>
        <p:spPr>
          <a:xfrm>
            <a:off x="2176606" y="2187602"/>
            <a:ext cx="2678654" cy="2720745"/>
          </a:xfrm>
          <a:prstGeom prst="ellipse">
            <a:avLst/>
          </a:prstGeom>
          <a:noFill/>
          <a:ln w="111125">
            <a:solidFill>
              <a:schemeClr val="bg1">
                <a:alpha val="6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ru-RU" noProof="0"/>
          </a:p>
        </p:txBody>
      </p:sp>
    </p:spTree>
    <p:extLst>
      <p:ext uri="{BB962C8B-B14F-4D97-AF65-F5344CB8AC3E}">
        <p14:creationId xmlns:p14="http://schemas.microsoft.com/office/powerpoint/2010/main" val="3585302777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Заголовок раздела с фотографией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Рисунок 4">
            <a:extLst>
              <a:ext uri="{FF2B5EF4-FFF2-40B4-BE49-F238E27FC236}">
                <a16:creationId xmlns:a16="http://schemas.microsoft.com/office/drawing/2014/main" id="{EBC7E09B-F6F8-4471-974B-65A91E899D25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12192000" cy="6704013"/>
          </a:xfrm>
        </p:spPr>
        <p:txBody>
          <a:bodyPr lIns="396000" rIns="0" rtlCol="0" anchor="ctr"/>
          <a:lstStyle>
            <a:lvl1pPr marL="0" indent="0" algn="l">
              <a:buNone/>
              <a:defRPr i="1"/>
            </a:lvl1pPr>
          </a:lstStyle>
          <a:p>
            <a:pPr rtl="0"/>
            <a:r>
              <a:rPr lang="ru-RU" noProof="0"/>
              <a:t>Вставьте или перетащите свое фото2</a:t>
            </a:r>
          </a:p>
        </p:txBody>
      </p:sp>
      <p:sp>
        <p:nvSpPr>
          <p:cNvPr id="13" name="Прямоугольник 12">
            <a:extLst>
              <a:ext uri="{FF2B5EF4-FFF2-40B4-BE49-F238E27FC236}">
                <a16:creationId xmlns:a16="http://schemas.microsoft.com/office/drawing/2014/main" id="{AAB17F09-2FB8-477A-B617-7C7DF00E790D}"/>
              </a:ext>
            </a:extLst>
          </p:cNvPr>
          <p:cNvSpPr/>
          <p:nvPr userDrawn="1"/>
        </p:nvSpPr>
        <p:spPr>
          <a:xfrm>
            <a:off x="0" y="6550320"/>
            <a:ext cx="12192000" cy="153840"/>
          </a:xfrm>
          <a:prstGeom prst="rect">
            <a:avLst/>
          </a:prstGeom>
          <a:gradFill flip="none" rotWithShape="1">
            <a:gsLst>
              <a:gs pos="40000">
                <a:schemeClr val="bg1">
                  <a:alpha val="0"/>
                </a:schemeClr>
              </a:gs>
              <a:gs pos="100000">
                <a:schemeClr val="bg1">
                  <a:alpha val="3500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/>
          </a:p>
        </p:txBody>
      </p:sp>
      <p:sp>
        <p:nvSpPr>
          <p:cNvPr id="12" name="Прямоугольник 11">
            <a:extLst>
              <a:ext uri="{FF2B5EF4-FFF2-40B4-BE49-F238E27FC236}">
                <a16:creationId xmlns:a16="http://schemas.microsoft.com/office/drawing/2014/main" id="{5766666C-26CB-43F7-98BE-26169B9B534F}"/>
              </a:ext>
            </a:extLst>
          </p:cNvPr>
          <p:cNvSpPr/>
          <p:nvPr userDrawn="1"/>
        </p:nvSpPr>
        <p:spPr>
          <a:xfrm>
            <a:off x="-1" y="6704160"/>
            <a:ext cx="12192000" cy="15384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/>
          </a:p>
        </p:txBody>
      </p:sp>
      <p:sp>
        <p:nvSpPr>
          <p:cNvPr id="20" name="Прямоугольник 19" title="Наложенное изображение">
            <a:extLst>
              <a:ext uri="{FF2B5EF4-FFF2-40B4-BE49-F238E27FC236}">
                <a16:creationId xmlns:a16="http://schemas.microsoft.com/office/drawing/2014/main" id="{1FE4E1AC-B5B2-4E9A-91BE-8FD5C03079FD}"/>
              </a:ext>
            </a:extLst>
          </p:cNvPr>
          <p:cNvSpPr/>
          <p:nvPr userDrawn="1"/>
        </p:nvSpPr>
        <p:spPr bwMode="ltGray">
          <a:xfrm>
            <a:off x="6894288" y="3897168"/>
            <a:ext cx="5008820" cy="2863202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/>
          </a:p>
        </p:txBody>
      </p:sp>
      <p:sp>
        <p:nvSpPr>
          <p:cNvPr id="21" name="Прямоугольник 20" title="Наложенное изображение">
            <a:extLst>
              <a:ext uri="{FF2B5EF4-FFF2-40B4-BE49-F238E27FC236}">
                <a16:creationId xmlns:a16="http://schemas.microsoft.com/office/drawing/2014/main" id="{F99B621E-651C-4C89-A9C4-28A012B85846}"/>
              </a:ext>
            </a:extLst>
          </p:cNvPr>
          <p:cNvSpPr/>
          <p:nvPr userDrawn="1"/>
        </p:nvSpPr>
        <p:spPr bwMode="ltGray">
          <a:xfrm>
            <a:off x="6894288" y="210465"/>
            <a:ext cx="5008820" cy="3694783"/>
          </a:xfrm>
          <a:prstGeom prst="rect">
            <a:avLst/>
          </a:prstGeom>
          <a:solidFill>
            <a:schemeClr val="tx1">
              <a:alpha val="9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/>
          </a:p>
        </p:txBody>
      </p:sp>
      <p:cxnSp>
        <p:nvCxnSpPr>
          <p:cNvPr id="22" name="Прямая соединительная линия 21">
            <a:extLst>
              <a:ext uri="{FF2B5EF4-FFF2-40B4-BE49-F238E27FC236}">
                <a16:creationId xmlns:a16="http://schemas.microsoft.com/office/drawing/2014/main" id="{E6CBB339-4EA4-4FD1-9BB3-701EE80B5088}"/>
              </a:ext>
            </a:extLst>
          </p:cNvPr>
          <p:cNvCxnSpPr>
            <a:cxnSpLocks/>
          </p:cNvCxnSpPr>
          <p:nvPr userDrawn="1"/>
        </p:nvCxnSpPr>
        <p:spPr>
          <a:xfrm>
            <a:off x="11903108" y="210466"/>
            <a:ext cx="0" cy="6492753"/>
          </a:xfrm>
          <a:prstGeom prst="line">
            <a:avLst/>
          </a:prstGeom>
          <a:ln w="3175">
            <a:solidFill>
              <a:schemeClr val="bg1">
                <a:lumMod val="95000"/>
                <a:alpha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Прямая соединительная линия 22">
            <a:extLst>
              <a:ext uri="{FF2B5EF4-FFF2-40B4-BE49-F238E27FC236}">
                <a16:creationId xmlns:a16="http://schemas.microsoft.com/office/drawing/2014/main" id="{5530CE77-54B1-4849-AFD3-A4118B3B1380}"/>
              </a:ext>
            </a:extLst>
          </p:cNvPr>
          <p:cNvCxnSpPr>
            <a:cxnSpLocks/>
          </p:cNvCxnSpPr>
          <p:nvPr userDrawn="1"/>
        </p:nvCxnSpPr>
        <p:spPr>
          <a:xfrm>
            <a:off x="11903108" y="210466"/>
            <a:ext cx="0" cy="6492753"/>
          </a:xfrm>
          <a:prstGeom prst="line">
            <a:avLst/>
          </a:prstGeom>
          <a:ln w="3175">
            <a:solidFill>
              <a:schemeClr val="bg1">
                <a:lumMod val="95000"/>
                <a:alpha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Заголовок 1">
            <a:extLst>
              <a:ext uri="{FF2B5EF4-FFF2-40B4-BE49-F238E27FC236}">
                <a16:creationId xmlns:a16="http://schemas.microsoft.com/office/drawing/2014/main" id="{0970E0FA-1A52-40A2-A249-316F9C37CA42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162799" y="3897168"/>
            <a:ext cx="4456700" cy="1610532"/>
          </a:xfrm>
        </p:spPr>
        <p:txBody>
          <a:bodyPr rtlCol="0" anchor="b"/>
          <a:lstStyle>
            <a:lvl1pPr marL="0"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ZA" sz="4500" b="1" kern="1200" cap="all" spc="-150" baseline="0" dirty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rtl="0"/>
            <a:r>
              <a:rPr lang="ru-RU" noProof="0"/>
              <a:t>Щелкните, чтобы изменить стиль заголовка</a:t>
            </a:r>
          </a:p>
        </p:txBody>
      </p:sp>
      <p:sp>
        <p:nvSpPr>
          <p:cNvPr id="7" name="Подзаголовок 2">
            <a:extLst>
              <a:ext uri="{FF2B5EF4-FFF2-40B4-BE49-F238E27FC236}">
                <a16:creationId xmlns:a16="http://schemas.microsoft.com/office/drawing/2014/main" id="{79D4DA45-533D-4DE3-AFCB-71AD09187A4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162800" y="5558598"/>
            <a:ext cx="4456699" cy="1048939"/>
          </a:xfrm>
        </p:spPr>
        <p:txBody>
          <a:bodyPr rtlCol="0"/>
          <a:lstStyle>
            <a:lvl1pPr marL="0" indent="0" algn="r">
              <a:buNone/>
              <a:defRPr lang="en-ZA" sz="1800" kern="1200" cap="all" baseline="0" dirty="0">
                <a:solidFill>
                  <a:schemeClr val="bg1"/>
                </a:solidFill>
                <a:latin typeface="Calibri" panose="020F0502020204030204" pitchFamily="34" charset="0"/>
                <a:ea typeface="+mn-ea"/>
                <a:cs typeface="Calibri" panose="020F050202020403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ru-RU" noProof="0"/>
              <a:t>Образец подзаголовка</a:t>
            </a:r>
          </a:p>
        </p:txBody>
      </p:sp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22CF4172-29E1-4D30-904A-8BD5113C18A0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272644" y="580702"/>
            <a:ext cx="1346855" cy="519653"/>
          </a:xfrm>
          <a:prstGeom prst="rect">
            <a:avLst/>
          </a:prstGeom>
        </p:spPr>
      </p:pic>
      <p:cxnSp>
        <p:nvCxnSpPr>
          <p:cNvPr id="25" name="Прямая соединительная линия 24">
            <a:extLst>
              <a:ext uri="{FF2B5EF4-FFF2-40B4-BE49-F238E27FC236}">
                <a16:creationId xmlns:a16="http://schemas.microsoft.com/office/drawing/2014/main" id="{719794C5-08DF-4384-90C5-733845C8C7D9}"/>
              </a:ext>
            </a:extLst>
          </p:cNvPr>
          <p:cNvCxnSpPr>
            <a:cxnSpLocks/>
          </p:cNvCxnSpPr>
          <p:nvPr userDrawn="1"/>
        </p:nvCxnSpPr>
        <p:spPr>
          <a:xfrm>
            <a:off x="6894288" y="210466"/>
            <a:ext cx="0" cy="6492753"/>
          </a:xfrm>
          <a:prstGeom prst="line">
            <a:avLst/>
          </a:prstGeom>
          <a:ln w="3175">
            <a:solidFill>
              <a:schemeClr val="bg1">
                <a:lumMod val="95000"/>
                <a:alpha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2907145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 2">
            <a:extLst>
              <a:ext uri="{FF2B5EF4-FFF2-40B4-BE49-F238E27FC236}">
                <a16:creationId xmlns:a16="http://schemas.microsoft.com/office/drawing/2014/main" id="{B1948E38-8FB0-4E51-A01C-C88794372E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1682" y="1152000"/>
            <a:ext cx="10999767" cy="5039250"/>
          </a:xfrm>
        </p:spPr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 rtl="0"/>
            <a:r>
              <a:rPr lang="ru-RU" noProof="0"/>
              <a:t>Образец текста</a:t>
            </a:r>
          </a:p>
          <a:p>
            <a:pPr lvl="1" rtl="0"/>
            <a:r>
              <a:rPr lang="ru-RU" noProof="0"/>
              <a:t>Второй уровень</a:t>
            </a:r>
          </a:p>
          <a:p>
            <a:pPr lvl="2" rtl="0"/>
            <a:r>
              <a:rPr lang="ru-RU" noProof="0"/>
              <a:t>Третий уровень</a:t>
            </a:r>
          </a:p>
          <a:p>
            <a:pPr lvl="3" rtl="0"/>
            <a:r>
              <a:rPr lang="ru-RU" noProof="0"/>
              <a:t>Четвертый уровень</a:t>
            </a:r>
          </a:p>
          <a:p>
            <a:pPr lvl="4" rtl="0"/>
            <a:r>
              <a:rPr lang="ru-RU" noProof="0"/>
              <a:t>Пятый уровень</a:t>
            </a:r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E8FE0EB3-0FF4-4285-B9D3-90A5751B7BBF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/>
          <a:p>
            <a:pPr rtl="0"/>
            <a:r>
              <a:rPr lang="ru-RU" noProof="0"/>
              <a:t>Добавить нижний колонтитул</a:t>
            </a:r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D93E3A8D-44B7-4CCB-AEEA-A0EF560F1504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 rtlCol="0"/>
          <a:lstStyle/>
          <a:p>
            <a:pPr rtl="0"/>
            <a:r>
              <a:rPr lang="ru-RU" noProof="0"/>
              <a:t>страница </a:t>
            </a:r>
            <a:fld id="{19B51A1E-902D-48AF-9020-955120F399B6}" type="slidenum">
              <a:rPr lang="ru-RU" b="1" i="1" noProof="0" smtClean="0"/>
              <a:pPr/>
              <a:t>‹#›</a:t>
            </a:fld>
            <a:endParaRPr lang="ru-RU" b="1" i="1" noProof="0"/>
          </a:p>
        </p:txBody>
      </p:sp>
      <p:sp>
        <p:nvSpPr>
          <p:cNvPr id="6" name="Заголовок 5">
            <a:extLst>
              <a:ext uri="{FF2B5EF4-FFF2-40B4-BE49-F238E27FC236}">
                <a16:creationId xmlns:a16="http://schemas.microsoft.com/office/drawing/2014/main" id="{9E58A019-6601-4FFB-9A68-628873651C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ru-RU" noProof="0"/>
              <a:t>Образец заголовка</a:t>
            </a:r>
          </a:p>
        </p:txBody>
      </p:sp>
    </p:spTree>
    <p:extLst>
      <p:ext uri="{BB962C8B-B14F-4D97-AF65-F5344CB8AC3E}">
        <p14:creationId xmlns:p14="http://schemas.microsoft.com/office/powerpoint/2010/main" val="17345016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Маркеры в виде значков 5 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Овал 3">
            <a:extLst>
              <a:ext uri="{FF2B5EF4-FFF2-40B4-BE49-F238E27FC236}">
                <a16:creationId xmlns:a16="http://schemas.microsoft.com/office/drawing/2014/main" id="{9CA47B37-80B0-5A4F-BDC3-DE42D5B2D34F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 userDrawn="1"/>
        </p:nvSpPr>
        <p:spPr>
          <a:xfrm>
            <a:off x="1226695" y="2412312"/>
            <a:ext cx="1216152" cy="1216152"/>
          </a:xfrm>
          <a:prstGeom prst="ellipse">
            <a:avLst/>
          </a:prstGeom>
          <a:noFill/>
          <a:ln w="3175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rtl="0"/>
            <a:endParaRPr lang="ru-RU" noProof="0"/>
          </a:p>
        </p:txBody>
      </p:sp>
      <p:sp>
        <p:nvSpPr>
          <p:cNvPr id="17" name="Рисунок 15">
            <a:extLst>
              <a:ext uri="{FF2B5EF4-FFF2-40B4-BE49-F238E27FC236}">
                <a16:creationId xmlns:a16="http://schemas.microsoft.com/office/drawing/2014/main" id="{9BEFB849-10AA-4702-9225-F101A3158C66}"/>
              </a:ext>
            </a:extLst>
          </p:cNvPr>
          <p:cNvSpPr>
            <a:spLocks noGrp="1"/>
          </p:cNvSpPr>
          <p:nvPr>
            <p:ph type="pic" sz="quarter" idx="41" hasCustomPrompt="1"/>
          </p:nvPr>
        </p:nvSpPr>
        <p:spPr>
          <a:xfrm>
            <a:off x="1523875" y="2709492"/>
            <a:ext cx="621792" cy="621792"/>
          </a:xfrm>
          <a:noFill/>
          <a:ln w="95250" cap="sq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0" rIns="180000" bIns="0" numCol="1" spcCol="0" rtlCol="0" fromWordArt="0" anchor="ctr" anchorCtr="1" forceAA="0" compatLnSpc="1">
            <a:prstTxWarp prst="textNoShape">
              <a:avLst/>
            </a:prstTxWarp>
            <a:noAutofit/>
          </a:bodyPr>
          <a:lstStyle>
            <a:lvl1pPr marL="0" indent="0" algn="l">
              <a:buNone/>
              <a:defRPr lang="en-ZA" sz="900" i="1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cs typeface="Times New Roman" panose="02020603050405020304" pitchFamily="18" charset="0"/>
              </a:defRPr>
            </a:lvl1pPr>
          </a:lstStyle>
          <a:p>
            <a:pPr marL="266700" lvl="0" indent="-266700" algn="ctr" rtl="0"/>
            <a:r>
              <a:rPr lang="ru-RU" noProof="0"/>
              <a:t>Значок</a:t>
            </a:r>
          </a:p>
        </p:txBody>
      </p:sp>
      <p:sp>
        <p:nvSpPr>
          <p:cNvPr id="6" name="Текст 8">
            <a:extLst>
              <a:ext uri="{FF2B5EF4-FFF2-40B4-BE49-F238E27FC236}">
                <a16:creationId xmlns:a16="http://schemas.microsoft.com/office/drawing/2014/main" id="{F1427EE8-A6A1-4664-99FB-B4F84FEE6037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024282" y="3971432"/>
            <a:ext cx="1620000" cy="360000"/>
          </a:xfrm>
        </p:spPr>
        <p:txBody>
          <a:bodyPr rtlCol="0"/>
          <a:lstStyle>
            <a:lvl1pPr marL="0" indent="0" algn="ctr">
              <a:buFont typeface="Arial" panose="020B0604020202020204" pitchFamily="34" charset="0"/>
              <a:buNone/>
              <a:defRPr sz="1800">
                <a:solidFill>
                  <a:schemeClr val="bg1"/>
                </a:solidFill>
              </a:defRPr>
            </a:lvl1pPr>
          </a:lstStyle>
          <a:p>
            <a:pPr lvl="0" rtl="0"/>
            <a:r>
              <a:rPr lang="ru-RU" noProof="0"/>
              <a:t>Маркер 1</a:t>
            </a:r>
          </a:p>
        </p:txBody>
      </p:sp>
      <p:sp>
        <p:nvSpPr>
          <p:cNvPr id="8" name="Текст 10">
            <a:extLst>
              <a:ext uri="{FF2B5EF4-FFF2-40B4-BE49-F238E27FC236}">
                <a16:creationId xmlns:a16="http://schemas.microsoft.com/office/drawing/2014/main" id="{A9EE837D-7E70-4B33-89AA-1B0A10FAEEFD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024282" y="4471987"/>
            <a:ext cx="1620000" cy="720000"/>
          </a:xfrm>
        </p:spPr>
        <p:txBody>
          <a:bodyPr rtlCol="0"/>
          <a:lstStyle>
            <a:lvl1pPr marL="0" indent="0" algn="ctr">
              <a:buNone/>
              <a:defRPr sz="1400">
                <a:solidFill>
                  <a:schemeClr val="bg1"/>
                </a:solidFill>
              </a:defRPr>
            </a:lvl1pPr>
          </a:lstStyle>
          <a:p>
            <a:pPr lvl="0" rtl="0"/>
            <a:r>
              <a:rPr lang="ru-RU" noProof="0"/>
              <a:t>Описание маркера</a:t>
            </a:r>
          </a:p>
        </p:txBody>
      </p:sp>
      <p:sp>
        <p:nvSpPr>
          <p:cNvPr id="23" name="Овал 22">
            <a:extLst>
              <a:ext uri="{FF2B5EF4-FFF2-40B4-BE49-F238E27FC236}">
                <a16:creationId xmlns:a16="http://schemas.microsoft.com/office/drawing/2014/main" id="{1A6AC2DF-47CD-A743-A120-FBE75B801CF3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 userDrawn="1"/>
        </p:nvSpPr>
        <p:spPr>
          <a:xfrm>
            <a:off x="3357554" y="2412312"/>
            <a:ext cx="1216152" cy="1216152"/>
          </a:xfrm>
          <a:prstGeom prst="ellipse">
            <a:avLst/>
          </a:prstGeom>
          <a:noFill/>
          <a:ln w="3175">
            <a:solidFill>
              <a:schemeClr val="bg1"/>
            </a:solidFill>
          </a:ln>
          <a:effectLst>
            <a:glow rad="165100">
              <a:schemeClr val="bg1">
                <a:alpha val="9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 rtl="0"/>
            <a:endParaRPr lang="ru-RU" noProof="0"/>
          </a:p>
        </p:txBody>
      </p:sp>
      <p:sp>
        <p:nvSpPr>
          <p:cNvPr id="28" name="Рисунок 15">
            <a:extLst>
              <a:ext uri="{FF2B5EF4-FFF2-40B4-BE49-F238E27FC236}">
                <a16:creationId xmlns:a16="http://schemas.microsoft.com/office/drawing/2014/main" id="{950FDCA0-F98B-4045-84D2-96B0C07C3261}"/>
              </a:ext>
            </a:extLst>
          </p:cNvPr>
          <p:cNvSpPr>
            <a:spLocks noGrp="1"/>
          </p:cNvSpPr>
          <p:nvPr>
            <p:ph type="pic" sz="quarter" idx="47" hasCustomPrompt="1"/>
          </p:nvPr>
        </p:nvSpPr>
        <p:spPr>
          <a:xfrm>
            <a:off x="3654734" y="2709492"/>
            <a:ext cx="621792" cy="621792"/>
          </a:xfrm>
          <a:noFill/>
          <a:ln w="95250" cap="sq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0" rIns="180000" bIns="0" numCol="1" spcCol="0" rtlCol="0" fromWordArt="0" anchor="ctr" anchorCtr="1" forceAA="0" compatLnSpc="1">
            <a:prstTxWarp prst="textNoShape">
              <a:avLst/>
            </a:prstTxWarp>
            <a:noAutofit/>
          </a:bodyPr>
          <a:lstStyle>
            <a:lvl1pPr marL="0" indent="0" algn="l">
              <a:buNone/>
              <a:defRPr lang="en-ZA" sz="900" i="1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cs typeface="Times New Roman" panose="02020603050405020304" pitchFamily="18" charset="0"/>
              </a:defRPr>
            </a:lvl1pPr>
          </a:lstStyle>
          <a:p>
            <a:pPr marL="266700" lvl="0" indent="-266700" algn="ctr" rtl="0"/>
            <a:r>
              <a:rPr lang="ru-RU" noProof="0"/>
              <a:t>Значок</a:t>
            </a:r>
          </a:p>
        </p:txBody>
      </p:sp>
      <p:sp>
        <p:nvSpPr>
          <p:cNvPr id="9" name="Текст 8">
            <a:extLst>
              <a:ext uri="{FF2B5EF4-FFF2-40B4-BE49-F238E27FC236}">
                <a16:creationId xmlns:a16="http://schemas.microsoft.com/office/drawing/2014/main" id="{FAC72777-DABE-4857-9555-EC68421F02A3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3155141" y="3971432"/>
            <a:ext cx="1620000" cy="360000"/>
          </a:xfrm>
        </p:spPr>
        <p:txBody>
          <a:bodyPr rtlCol="0"/>
          <a:lstStyle>
            <a:lvl1pPr marL="0" indent="0" algn="ctr">
              <a:buFont typeface="Arial" panose="020B0604020202020204" pitchFamily="34" charset="0"/>
              <a:buNone/>
              <a:defRPr sz="1800">
                <a:solidFill>
                  <a:schemeClr val="bg1"/>
                </a:solidFill>
              </a:defRPr>
            </a:lvl1pPr>
          </a:lstStyle>
          <a:p>
            <a:pPr lvl="0" rtl="0"/>
            <a:r>
              <a:rPr lang="ru-RU" noProof="0"/>
              <a:t>Маркер 1</a:t>
            </a:r>
          </a:p>
        </p:txBody>
      </p:sp>
      <p:sp>
        <p:nvSpPr>
          <p:cNvPr id="10" name="Текст 10">
            <a:extLst>
              <a:ext uri="{FF2B5EF4-FFF2-40B4-BE49-F238E27FC236}">
                <a16:creationId xmlns:a16="http://schemas.microsoft.com/office/drawing/2014/main" id="{F5D4A1CD-8452-4E28-8B2B-1A89277B89BF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3155141" y="4471987"/>
            <a:ext cx="1620000" cy="720000"/>
          </a:xfrm>
        </p:spPr>
        <p:txBody>
          <a:bodyPr rtlCol="0"/>
          <a:lstStyle>
            <a:lvl1pPr marL="0" indent="0" algn="ctr">
              <a:buNone/>
              <a:defRPr sz="1400">
                <a:solidFill>
                  <a:schemeClr val="bg1"/>
                </a:solidFill>
              </a:defRPr>
            </a:lvl1pPr>
          </a:lstStyle>
          <a:p>
            <a:pPr lvl="0" rtl="0"/>
            <a:r>
              <a:rPr lang="ru-RU" noProof="0"/>
              <a:t>Описание маркера</a:t>
            </a:r>
          </a:p>
        </p:txBody>
      </p:sp>
      <p:sp>
        <p:nvSpPr>
          <p:cNvPr id="24" name="Овал 23">
            <a:extLst>
              <a:ext uri="{FF2B5EF4-FFF2-40B4-BE49-F238E27FC236}">
                <a16:creationId xmlns:a16="http://schemas.microsoft.com/office/drawing/2014/main" id="{17E0F6BC-FBF2-3048-B833-61609739028C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 userDrawn="1"/>
        </p:nvSpPr>
        <p:spPr>
          <a:xfrm>
            <a:off x="5488413" y="2412312"/>
            <a:ext cx="1216152" cy="1216152"/>
          </a:xfrm>
          <a:prstGeom prst="ellipse">
            <a:avLst/>
          </a:prstGeom>
          <a:noFill/>
          <a:ln w="3175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rtl="0"/>
            <a:endParaRPr lang="ru-RU" noProof="0"/>
          </a:p>
        </p:txBody>
      </p:sp>
      <p:sp>
        <p:nvSpPr>
          <p:cNvPr id="29" name="Рисунок 15">
            <a:extLst>
              <a:ext uri="{FF2B5EF4-FFF2-40B4-BE49-F238E27FC236}">
                <a16:creationId xmlns:a16="http://schemas.microsoft.com/office/drawing/2014/main" id="{6C44DD27-06F8-5E4B-A3C6-697621E92BE8}"/>
              </a:ext>
            </a:extLst>
          </p:cNvPr>
          <p:cNvSpPr>
            <a:spLocks noGrp="1"/>
          </p:cNvSpPr>
          <p:nvPr>
            <p:ph type="pic" sz="quarter" idx="48" hasCustomPrompt="1"/>
          </p:nvPr>
        </p:nvSpPr>
        <p:spPr>
          <a:xfrm>
            <a:off x="5785593" y="2709492"/>
            <a:ext cx="621792" cy="621792"/>
          </a:xfrm>
          <a:noFill/>
          <a:ln w="95250" cap="sq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0" rIns="180000" bIns="0" numCol="1" spcCol="0" rtlCol="0" fromWordArt="0" anchor="ctr" anchorCtr="1" forceAA="0" compatLnSpc="1">
            <a:prstTxWarp prst="textNoShape">
              <a:avLst/>
            </a:prstTxWarp>
            <a:noAutofit/>
          </a:bodyPr>
          <a:lstStyle>
            <a:lvl1pPr marL="0" indent="0" algn="l">
              <a:buNone/>
              <a:defRPr lang="en-ZA" sz="900" i="1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cs typeface="Times New Roman" panose="02020603050405020304" pitchFamily="18" charset="0"/>
              </a:defRPr>
            </a:lvl1pPr>
          </a:lstStyle>
          <a:p>
            <a:pPr marL="266700" lvl="0" indent="-266700" algn="ctr" rtl="0"/>
            <a:r>
              <a:rPr lang="ru-RU" noProof="0"/>
              <a:t>Значок</a:t>
            </a:r>
          </a:p>
        </p:txBody>
      </p:sp>
      <p:sp>
        <p:nvSpPr>
          <p:cNvPr id="11" name="Текст 8">
            <a:extLst>
              <a:ext uri="{FF2B5EF4-FFF2-40B4-BE49-F238E27FC236}">
                <a16:creationId xmlns:a16="http://schemas.microsoft.com/office/drawing/2014/main" id="{86592013-2150-45F9-9877-1E4E3C1AFC32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5286000" y="3971432"/>
            <a:ext cx="1620000" cy="360000"/>
          </a:xfrm>
        </p:spPr>
        <p:txBody>
          <a:bodyPr rtlCol="0"/>
          <a:lstStyle>
            <a:lvl1pPr marL="0" indent="0" algn="ctr">
              <a:buFont typeface="Arial" panose="020B0604020202020204" pitchFamily="34" charset="0"/>
              <a:buNone/>
              <a:defRPr sz="1800">
                <a:solidFill>
                  <a:schemeClr val="bg1"/>
                </a:solidFill>
              </a:defRPr>
            </a:lvl1pPr>
          </a:lstStyle>
          <a:p>
            <a:pPr lvl="0" rtl="0"/>
            <a:r>
              <a:rPr lang="ru-RU" noProof="0"/>
              <a:t>Маркер 1</a:t>
            </a:r>
          </a:p>
        </p:txBody>
      </p:sp>
      <p:sp>
        <p:nvSpPr>
          <p:cNvPr id="12" name="Текст 10">
            <a:extLst>
              <a:ext uri="{FF2B5EF4-FFF2-40B4-BE49-F238E27FC236}">
                <a16:creationId xmlns:a16="http://schemas.microsoft.com/office/drawing/2014/main" id="{3A7F7E8E-86F4-45B9-8D2D-E2C1A4FF3612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5286000" y="4471987"/>
            <a:ext cx="1620000" cy="720000"/>
          </a:xfrm>
        </p:spPr>
        <p:txBody>
          <a:bodyPr rtlCol="0"/>
          <a:lstStyle>
            <a:lvl1pPr marL="0" indent="0" algn="ctr">
              <a:buNone/>
              <a:defRPr sz="1400">
                <a:solidFill>
                  <a:schemeClr val="bg1"/>
                </a:solidFill>
              </a:defRPr>
            </a:lvl1pPr>
          </a:lstStyle>
          <a:p>
            <a:pPr lvl="0" rtl="0"/>
            <a:r>
              <a:rPr lang="ru-RU" noProof="0"/>
              <a:t>Описание маркера</a:t>
            </a:r>
          </a:p>
        </p:txBody>
      </p:sp>
      <p:sp>
        <p:nvSpPr>
          <p:cNvPr id="25" name="Овал 24">
            <a:extLst>
              <a:ext uri="{FF2B5EF4-FFF2-40B4-BE49-F238E27FC236}">
                <a16:creationId xmlns:a16="http://schemas.microsoft.com/office/drawing/2014/main" id="{D0B0310F-833E-864C-9FB7-B2B2A6714808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 userDrawn="1"/>
        </p:nvSpPr>
        <p:spPr>
          <a:xfrm>
            <a:off x="7619272" y="2412312"/>
            <a:ext cx="1216152" cy="1216152"/>
          </a:xfrm>
          <a:prstGeom prst="ellipse">
            <a:avLst/>
          </a:prstGeom>
          <a:noFill/>
          <a:ln w="111125">
            <a:solidFill>
              <a:schemeClr val="bg1">
                <a:alpha val="6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 rtl="0"/>
            <a:endParaRPr lang="ru-RU" noProof="0"/>
          </a:p>
        </p:txBody>
      </p:sp>
      <p:sp>
        <p:nvSpPr>
          <p:cNvPr id="30" name="Рисунок 15">
            <a:extLst>
              <a:ext uri="{FF2B5EF4-FFF2-40B4-BE49-F238E27FC236}">
                <a16:creationId xmlns:a16="http://schemas.microsoft.com/office/drawing/2014/main" id="{B5386843-2347-C744-B933-1DD36A7C8E7D}"/>
              </a:ext>
            </a:extLst>
          </p:cNvPr>
          <p:cNvSpPr>
            <a:spLocks noGrp="1"/>
          </p:cNvSpPr>
          <p:nvPr>
            <p:ph type="pic" sz="quarter" idx="49" hasCustomPrompt="1"/>
          </p:nvPr>
        </p:nvSpPr>
        <p:spPr>
          <a:xfrm>
            <a:off x="7916452" y="2709492"/>
            <a:ext cx="621792" cy="621792"/>
          </a:xfrm>
          <a:noFill/>
          <a:ln w="95250" cap="sq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0" rIns="180000" bIns="0" numCol="1" spcCol="0" rtlCol="0" fromWordArt="0" anchor="ctr" anchorCtr="1" forceAA="0" compatLnSpc="1">
            <a:prstTxWarp prst="textNoShape">
              <a:avLst/>
            </a:prstTxWarp>
            <a:noAutofit/>
          </a:bodyPr>
          <a:lstStyle>
            <a:lvl1pPr marL="0" indent="0" algn="l">
              <a:buNone/>
              <a:defRPr lang="en-ZA" sz="900" i="1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cs typeface="Times New Roman" panose="02020603050405020304" pitchFamily="18" charset="0"/>
              </a:defRPr>
            </a:lvl1pPr>
          </a:lstStyle>
          <a:p>
            <a:pPr marL="266700" lvl="0" indent="-266700" algn="ctr" rtl="0"/>
            <a:r>
              <a:rPr lang="ru-RU" noProof="0"/>
              <a:t>Значок</a:t>
            </a:r>
          </a:p>
        </p:txBody>
      </p:sp>
      <p:sp>
        <p:nvSpPr>
          <p:cNvPr id="13" name="Текст 8">
            <a:extLst>
              <a:ext uri="{FF2B5EF4-FFF2-40B4-BE49-F238E27FC236}">
                <a16:creationId xmlns:a16="http://schemas.microsoft.com/office/drawing/2014/main" id="{B788C19C-2FDB-4A6C-969F-32022D374E97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7416859" y="3971432"/>
            <a:ext cx="1620000" cy="360000"/>
          </a:xfrm>
        </p:spPr>
        <p:txBody>
          <a:bodyPr rtlCol="0"/>
          <a:lstStyle>
            <a:lvl1pPr marL="0" indent="0" algn="ctr">
              <a:buFont typeface="Arial" panose="020B0604020202020204" pitchFamily="34" charset="0"/>
              <a:buNone/>
              <a:defRPr sz="1800">
                <a:solidFill>
                  <a:schemeClr val="bg1"/>
                </a:solidFill>
              </a:defRPr>
            </a:lvl1pPr>
          </a:lstStyle>
          <a:p>
            <a:pPr lvl="0" rtl="0"/>
            <a:r>
              <a:rPr lang="ru-RU" noProof="0"/>
              <a:t>Маркер 1</a:t>
            </a:r>
          </a:p>
        </p:txBody>
      </p:sp>
      <p:sp>
        <p:nvSpPr>
          <p:cNvPr id="14" name="Текст 10">
            <a:extLst>
              <a:ext uri="{FF2B5EF4-FFF2-40B4-BE49-F238E27FC236}">
                <a16:creationId xmlns:a16="http://schemas.microsoft.com/office/drawing/2014/main" id="{CCD08E75-AE8E-4E97-AD27-167DA938152E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7416859" y="4471987"/>
            <a:ext cx="1620000" cy="720000"/>
          </a:xfrm>
        </p:spPr>
        <p:txBody>
          <a:bodyPr rtlCol="0"/>
          <a:lstStyle>
            <a:lvl1pPr marL="0" indent="0" algn="ctr">
              <a:buNone/>
              <a:defRPr sz="1400">
                <a:solidFill>
                  <a:schemeClr val="bg1"/>
                </a:solidFill>
              </a:defRPr>
            </a:lvl1pPr>
          </a:lstStyle>
          <a:p>
            <a:pPr lvl="0" rtl="0"/>
            <a:r>
              <a:rPr lang="ru-RU" noProof="0"/>
              <a:t>Описание маркера</a:t>
            </a:r>
          </a:p>
        </p:txBody>
      </p:sp>
      <p:sp>
        <p:nvSpPr>
          <p:cNvPr id="26" name="Овал 25">
            <a:extLst>
              <a:ext uri="{FF2B5EF4-FFF2-40B4-BE49-F238E27FC236}">
                <a16:creationId xmlns:a16="http://schemas.microsoft.com/office/drawing/2014/main" id="{F906D597-BA39-4C4D-833F-CC0EE989B51C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 userDrawn="1"/>
        </p:nvSpPr>
        <p:spPr>
          <a:xfrm>
            <a:off x="9750130" y="2412312"/>
            <a:ext cx="1216152" cy="1216152"/>
          </a:xfrm>
          <a:prstGeom prst="ellipse">
            <a:avLst/>
          </a:prstGeom>
          <a:noFill/>
          <a:ln w="3175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rtl="0"/>
            <a:endParaRPr lang="ru-RU" noProof="0"/>
          </a:p>
        </p:txBody>
      </p:sp>
      <p:sp>
        <p:nvSpPr>
          <p:cNvPr id="31" name="Рисунок 15">
            <a:extLst>
              <a:ext uri="{FF2B5EF4-FFF2-40B4-BE49-F238E27FC236}">
                <a16:creationId xmlns:a16="http://schemas.microsoft.com/office/drawing/2014/main" id="{A768E49A-CED3-8F42-97CF-C7E360393704}"/>
              </a:ext>
            </a:extLst>
          </p:cNvPr>
          <p:cNvSpPr>
            <a:spLocks noGrp="1"/>
          </p:cNvSpPr>
          <p:nvPr>
            <p:ph type="pic" sz="quarter" idx="50" hasCustomPrompt="1"/>
          </p:nvPr>
        </p:nvSpPr>
        <p:spPr>
          <a:xfrm>
            <a:off x="10047310" y="2709492"/>
            <a:ext cx="621792" cy="621792"/>
          </a:xfrm>
          <a:noFill/>
          <a:ln w="95250" cap="sq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0" rIns="180000" bIns="0" numCol="1" spcCol="0" rtlCol="0" fromWordArt="0" anchor="ctr" anchorCtr="1" forceAA="0" compatLnSpc="1">
            <a:prstTxWarp prst="textNoShape">
              <a:avLst/>
            </a:prstTxWarp>
            <a:noAutofit/>
          </a:bodyPr>
          <a:lstStyle>
            <a:lvl1pPr marL="0" indent="0" algn="l">
              <a:buNone/>
              <a:defRPr lang="en-ZA" sz="900" i="1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cs typeface="Times New Roman" panose="02020603050405020304" pitchFamily="18" charset="0"/>
              </a:defRPr>
            </a:lvl1pPr>
          </a:lstStyle>
          <a:p>
            <a:pPr marL="266700" lvl="0" indent="-266700" algn="ctr" rtl="0"/>
            <a:r>
              <a:rPr lang="ru-RU" noProof="0"/>
              <a:t>Значок</a:t>
            </a:r>
          </a:p>
        </p:txBody>
      </p:sp>
      <p:sp>
        <p:nvSpPr>
          <p:cNvPr id="15" name="Текст 8">
            <a:extLst>
              <a:ext uri="{FF2B5EF4-FFF2-40B4-BE49-F238E27FC236}">
                <a16:creationId xmlns:a16="http://schemas.microsoft.com/office/drawing/2014/main" id="{3A12930B-8731-45E4-B3E3-DC1419155EC3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9547717" y="3971432"/>
            <a:ext cx="1620000" cy="360000"/>
          </a:xfrm>
        </p:spPr>
        <p:txBody>
          <a:bodyPr rtlCol="0"/>
          <a:lstStyle>
            <a:lvl1pPr marL="0" indent="0" algn="ctr">
              <a:buFont typeface="Arial" panose="020B0604020202020204" pitchFamily="34" charset="0"/>
              <a:buNone/>
              <a:defRPr sz="1800">
                <a:solidFill>
                  <a:schemeClr val="bg1"/>
                </a:solidFill>
              </a:defRPr>
            </a:lvl1pPr>
          </a:lstStyle>
          <a:p>
            <a:pPr lvl="0" rtl="0"/>
            <a:r>
              <a:rPr lang="ru-RU" noProof="0"/>
              <a:t>Маркер 1</a:t>
            </a:r>
          </a:p>
        </p:txBody>
      </p:sp>
      <p:sp>
        <p:nvSpPr>
          <p:cNvPr id="16" name="Текст 10">
            <a:extLst>
              <a:ext uri="{FF2B5EF4-FFF2-40B4-BE49-F238E27FC236}">
                <a16:creationId xmlns:a16="http://schemas.microsoft.com/office/drawing/2014/main" id="{5E102C08-A9A7-47C6-82C1-58FFBD85289D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9547717" y="4471987"/>
            <a:ext cx="1620000" cy="720000"/>
          </a:xfrm>
        </p:spPr>
        <p:txBody>
          <a:bodyPr rtlCol="0"/>
          <a:lstStyle>
            <a:lvl1pPr marL="0" indent="0" algn="ctr">
              <a:buNone/>
              <a:defRPr sz="1400">
                <a:solidFill>
                  <a:schemeClr val="bg1"/>
                </a:solidFill>
              </a:defRPr>
            </a:lvl1pPr>
          </a:lstStyle>
          <a:p>
            <a:pPr lvl="0" rtl="0"/>
            <a:r>
              <a:rPr lang="ru-RU" noProof="0"/>
              <a:t>Описание маркера</a:t>
            </a:r>
          </a:p>
        </p:txBody>
      </p:sp>
      <p:sp>
        <p:nvSpPr>
          <p:cNvPr id="7" name="Нижний колонтитул 6">
            <a:extLst>
              <a:ext uri="{FF2B5EF4-FFF2-40B4-BE49-F238E27FC236}">
                <a16:creationId xmlns:a16="http://schemas.microsoft.com/office/drawing/2014/main" id="{70DA538E-510B-4461-9710-1A6EAA4B8948}"/>
              </a:ext>
            </a:extLst>
          </p:cNvPr>
          <p:cNvSpPr>
            <a:spLocks noGrp="1"/>
          </p:cNvSpPr>
          <p:nvPr>
            <p:ph type="ftr" sz="quarter" idx="51"/>
          </p:nvPr>
        </p:nvSpPr>
        <p:spPr/>
        <p:txBody>
          <a:bodyPr rtlCol="0"/>
          <a:lstStyle/>
          <a:p>
            <a:pPr rtl="0"/>
            <a:r>
              <a:rPr lang="ru-RU" noProof="0"/>
              <a:t>Добавить нижний колонтитул</a:t>
            </a:r>
          </a:p>
        </p:txBody>
      </p:sp>
      <p:sp>
        <p:nvSpPr>
          <p:cNvPr id="18" name="Номер слайда 17">
            <a:extLst>
              <a:ext uri="{FF2B5EF4-FFF2-40B4-BE49-F238E27FC236}">
                <a16:creationId xmlns:a16="http://schemas.microsoft.com/office/drawing/2014/main" id="{B47FA9C2-43A2-4271-ABC9-7BAD6464148D}"/>
              </a:ext>
            </a:extLst>
          </p:cNvPr>
          <p:cNvSpPr>
            <a:spLocks noGrp="1"/>
          </p:cNvSpPr>
          <p:nvPr>
            <p:ph type="sldNum" sz="quarter" idx="52"/>
          </p:nvPr>
        </p:nvSpPr>
        <p:spPr/>
        <p:txBody>
          <a:bodyPr rtlCol="0"/>
          <a:lstStyle/>
          <a:p>
            <a:pPr rtl="0"/>
            <a:r>
              <a:rPr lang="ru-RU" noProof="0"/>
              <a:t>страница </a:t>
            </a:r>
            <a:fld id="{19B51A1E-902D-48AF-9020-955120F399B6}" type="slidenum">
              <a:rPr lang="ru-RU" b="1" i="1" noProof="0" smtClean="0"/>
              <a:pPr/>
              <a:t>‹#›</a:t>
            </a:fld>
            <a:endParaRPr lang="ru-RU" b="1" i="1" noProof="0"/>
          </a:p>
        </p:txBody>
      </p:sp>
      <p:sp>
        <p:nvSpPr>
          <p:cNvPr id="19" name="Заголовок 18">
            <a:extLst>
              <a:ext uri="{FF2B5EF4-FFF2-40B4-BE49-F238E27FC236}">
                <a16:creationId xmlns:a16="http://schemas.microsoft.com/office/drawing/2014/main" id="{8350FCD5-4151-44A8-917B-4D66C8F147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ru-RU" noProof="0"/>
              <a:t>Образец заголовка</a:t>
            </a:r>
          </a:p>
        </p:txBody>
      </p:sp>
      <p:sp>
        <p:nvSpPr>
          <p:cNvPr id="32" name="Текст 4">
            <a:extLst>
              <a:ext uri="{FF2B5EF4-FFF2-40B4-BE49-F238E27FC236}">
                <a16:creationId xmlns:a16="http://schemas.microsoft.com/office/drawing/2014/main" id="{2D65EEF7-301B-486F-AC58-F8095230D28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01682" y="1008000"/>
            <a:ext cx="9974243" cy="252000"/>
          </a:xfrm>
        </p:spPr>
        <p:txBody>
          <a:bodyPr rtlCol="0"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ru-RU" noProof="0"/>
              <a:t>Подзаголовок</a:t>
            </a:r>
          </a:p>
        </p:txBody>
      </p:sp>
      <p:sp>
        <p:nvSpPr>
          <p:cNvPr id="35" name="Овал 34">
            <a:extLst>
              <a:ext uri="{FF2B5EF4-FFF2-40B4-BE49-F238E27FC236}">
                <a16:creationId xmlns:a16="http://schemas.microsoft.com/office/drawing/2014/main" id="{7D27D67C-932D-4270-A0E5-6F1F9315A231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 userDrawn="1"/>
        </p:nvSpPr>
        <p:spPr>
          <a:xfrm>
            <a:off x="8799424" y="3025950"/>
            <a:ext cx="36000" cy="36000"/>
          </a:xfrm>
          <a:prstGeom prst="ellipse">
            <a:avLst/>
          </a:prstGeom>
          <a:gradFill flip="none" rotWithShape="1">
            <a:gsLst>
              <a:gs pos="0">
                <a:srgbClr val="FFFFFF"/>
              </a:gs>
              <a:gs pos="70000">
                <a:schemeClr val="accent2">
                  <a:lumMod val="20000"/>
                  <a:lumOff val="80000"/>
                </a:schemeClr>
              </a:gs>
              <a:gs pos="65000">
                <a:srgbClr val="F7FFFF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glow rad="165100">
              <a:schemeClr val="accent2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/>
          </a:p>
        </p:txBody>
      </p:sp>
      <p:sp>
        <p:nvSpPr>
          <p:cNvPr id="36" name="Овал 35">
            <a:extLst>
              <a:ext uri="{FF2B5EF4-FFF2-40B4-BE49-F238E27FC236}">
                <a16:creationId xmlns:a16="http://schemas.microsoft.com/office/drawing/2014/main" id="{C987A1EC-DB2A-4AA3-8590-C488A6082E11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 userDrawn="1"/>
        </p:nvSpPr>
        <p:spPr>
          <a:xfrm>
            <a:off x="2761124" y="2942103"/>
            <a:ext cx="154147" cy="156570"/>
          </a:xfrm>
          <a:prstGeom prst="ellipse">
            <a:avLst/>
          </a:prstGeom>
          <a:noFill/>
          <a:ln w="3175">
            <a:solidFill>
              <a:schemeClr val="bg1"/>
            </a:solidFill>
          </a:ln>
          <a:effectLst>
            <a:glow rad="114300">
              <a:schemeClr val="bg1">
                <a:alpha val="15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ru-RU" noProof="0"/>
          </a:p>
        </p:txBody>
      </p:sp>
    </p:spTree>
    <p:extLst>
      <p:ext uri="{BB962C8B-B14F-4D97-AF65-F5344CB8AC3E}">
        <p14:creationId xmlns:p14="http://schemas.microsoft.com/office/powerpoint/2010/main" val="3421750877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Два 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 2">
            <a:extLst>
              <a:ext uri="{FF2B5EF4-FFF2-40B4-BE49-F238E27FC236}">
                <a16:creationId xmlns:a16="http://schemas.microsoft.com/office/drawing/2014/main" id="{A22238F2-C6EC-476F-8371-119AECBA562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01681" y="1152000"/>
            <a:ext cx="5400000" cy="5040000"/>
          </a:xfrm>
        </p:spPr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 rtl="0"/>
            <a:r>
              <a:rPr lang="ru-RU" noProof="0"/>
              <a:t>Образец текста</a:t>
            </a:r>
          </a:p>
          <a:p>
            <a:pPr lvl="1" rtl="0"/>
            <a:r>
              <a:rPr lang="ru-RU" noProof="0"/>
              <a:t>Второй уровень</a:t>
            </a:r>
          </a:p>
          <a:p>
            <a:pPr lvl="2" rtl="0"/>
            <a:r>
              <a:rPr lang="ru-RU" noProof="0"/>
              <a:t>Третий уровень</a:t>
            </a:r>
          </a:p>
          <a:p>
            <a:pPr lvl="3" rtl="0"/>
            <a:r>
              <a:rPr lang="ru-RU" noProof="0"/>
              <a:t>Четвертый уровень</a:t>
            </a:r>
          </a:p>
          <a:p>
            <a:pPr lvl="4" rtl="0"/>
            <a:r>
              <a:rPr lang="ru-RU" noProof="0"/>
              <a:t>Пятый уровень</a:t>
            </a:r>
          </a:p>
        </p:txBody>
      </p:sp>
      <p:sp>
        <p:nvSpPr>
          <p:cNvPr id="6" name="Текст 5">
            <a:extLst>
              <a:ext uri="{FF2B5EF4-FFF2-40B4-BE49-F238E27FC236}">
                <a16:creationId xmlns:a16="http://schemas.microsoft.com/office/drawing/2014/main" id="{7867C73D-EE16-41D1-B7CE-A35C765E3B8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190318" y="1152525"/>
            <a:ext cx="5400000" cy="5038725"/>
          </a:xfrm>
        </p:spPr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 rtl="0"/>
            <a:r>
              <a:rPr lang="ru-RU" noProof="0"/>
              <a:t>Образец текста</a:t>
            </a:r>
          </a:p>
          <a:p>
            <a:pPr lvl="1" rtl="0"/>
            <a:r>
              <a:rPr lang="ru-RU" noProof="0"/>
              <a:t>Второй уровень</a:t>
            </a:r>
          </a:p>
          <a:p>
            <a:pPr lvl="2" rtl="0"/>
            <a:r>
              <a:rPr lang="ru-RU" noProof="0"/>
              <a:t>Третий уровень</a:t>
            </a:r>
          </a:p>
          <a:p>
            <a:pPr lvl="3" rtl="0"/>
            <a:r>
              <a:rPr lang="ru-RU" noProof="0"/>
              <a:t>Четвертый уровень</a:t>
            </a:r>
          </a:p>
          <a:p>
            <a:pPr lvl="4" rtl="0"/>
            <a:r>
              <a:rPr lang="ru-RU" noProof="0"/>
              <a:t>Пятый уровень</a:t>
            </a:r>
          </a:p>
        </p:txBody>
      </p:sp>
      <p:sp>
        <p:nvSpPr>
          <p:cNvPr id="2" name="Нижний колонтитул 1">
            <a:extLst>
              <a:ext uri="{FF2B5EF4-FFF2-40B4-BE49-F238E27FC236}">
                <a16:creationId xmlns:a16="http://schemas.microsoft.com/office/drawing/2014/main" id="{DCA7A7A7-C80D-4495-B14B-6296A7579845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 rtlCol="0"/>
          <a:lstStyle/>
          <a:p>
            <a:pPr rtl="0"/>
            <a:r>
              <a:rPr lang="ru-RU" noProof="0"/>
              <a:t>Добавить нижний колонтитул</a:t>
            </a:r>
          </a:p>
        </p:txBody>
      </p:sp>
      <p:sp>
        <p:nvSpPr>
          <p:cNvPr id="8" name="Номер слайда 7">
            <a:extLst>
              <a:ext uri="{FF2B5EF4-FFF2-40B4-BE49-F238E27FC236}">
                <a16:creationId xmlns:a16="http://schemas.microsoft.com/office/drawing/2014/main" id="{9A841D61-5F98-4EC4-B787-EB5615085709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 rtlCol="0"/>
          <a:lstStyle/>
          <a:p>
            <a:pPr rtl="0"/>
            <a:r>
              <a:rPr lang="ru-RU" noProof="0"/>
              <a:t>страница </a:t>
            </a:r>
            <a:fld id="{19B51A1E-902D-48AF-9020-955120F399B6}" type="slidenum">
              <a:rPr lang="ru-RU" b="1" i="1" noProof="0" smtClean="0"/>
              <a:pPr/>
              <a:t>‹#›</a:t>
            </a:fld>
            <a:endParaRPr lang="ru-RU" b="1" i="1" noProof="0"/>
          </a:p>
        </p:txBody>
      </p:sp>
      <p:sp>
        <p:nvSpPr>
          <p:cNvPr id="9" name="Заголовок 8">
            <a:extLst>
              <a:ext uri="{FF2B5EF4-FFF2-40B4-BE49-F238E27FC236}">
                <a16:creationId xmlns:a16="http://schemas.microsoft.com/office/drawing/2014/main" id="{2C05FD31-A7DF-49EF-9D28-882C100E58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ru-RU" noProof="0"/>
              <a:t>Образец заголовка</a:t>
            </a:r>
          </a:p>
        </p:txBody>
      </p:sp>
    </p:spTree>
    <p:extLst>
      <p:ext uri="{BB962C8B-B14F-4D97-AF65-F5344CB8AC3E}">
        <p14:creationId xmlns:p14="http://schemas.microsoft.com/office/powerpoint/2010/main" val="891552186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Текст 2">
            <a:extLst>
              <a:ext uri="{FF2B5EF4-FFF2-40B4-BE49-F238E27FC236}">
                <a16:creationId xmlns:a16="http://schemas.microsoft.com/office/drawing/2014/main" id="{9322B50D-6A7D-41C6-BA57-613BC231DF3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1682" y="1152000"/>
            <a:ext cx="5400000" cy="360000"/>
          </a:xfrm>
        </p:spPr>
        <p:txBody>
          <a:bodyPr rtlCol="0" anchor="t"/>
          <a:lstStyle>
            <a:lvl1pPr marL="0" indent="0">
              <a:buNone/>
              <a:defRPr sz="2400" b="1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ru-RU" noProof="0"/>
              <a:t>Образец текста</a:t>
            </a:r>
          </a:p>
        </p:txBody>
      </p:sp>
      <p:sp>
        <p:nvSpPr>
          <p:cNvPr id="4" name="Объект 3">
            <a:extLst>
              <a:ext uri="{FF2B5EF4-FFF2-40B4-BE49-F238E27FC236}">
                <a16:creationId xmlns:a16="http://schemas.microsoft.com/office/drawing/2014/main" id="{9FD584DA-F775-47B8-A1D7-6556AD5FCBD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01682" y="1584000"/>
            <a:ext cx="5400000" cy="4608000"/>
          </a:xfrm>
        </p:spPr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 rtl="0"/>
            <a:r>
              <a:rPr lang="ru-RU" noProof="0"/>
              <a:t>Образец текста</a:t>
            </a:r>
          </a:p>
          <a:p>
            <a:pPr lvl="1" rtl="0"/>
            <a:r>
              <a:rPr lang="ru-RU" noProof="0"/>
              <a:t>Второй уровень</a:t>
            </a:r>
          </a:p>
          <a:p>
            <a:pPr lvl="2" rtl="0"/>
            <a:r>
              <a:rPr lang="ru-RU" noProof="0"/>
              <a:t>Третий уровень</a:t>
            </a:r>
          </a:p>
          <a:p>
            <a:pPr lvl="3" rtl="0"/>
            <a:r>
              <a:rPr lang="ru-RU" noProof="0"/>
              <a:t>Четвертый уровень</a:t>
            </a:r>
          </a:p>
          <a:p>
            <a:pPr lvl="4" rtl="0"/>
            <a:r>
              <a:rPr lang="ru-RU" noProof="0"/>
              <a:t>Пятый уровень</a:t>
            </a:r>
          </a:p>
        </p:txBody>
      </p:sp>
      <p:sp>
        <p:nvSpPr>
          <p:cNvPr id="8" name="Текст 7">
            <a:extLst>
              <a:ext uri="{FF2B5EF4-FFF2-40B4-BE49-F238E27FC236}">
                <a16:creationId xmlns:a16="http://schemas.microsoft.com/office/drawing/2014/main" id="{DF0A5256-B267-47DA-858A-0F3867CB613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190318" y="1584325"/>
            <a:ext cx="5400000" cy="4606925"/>
          </a:xfrm>
        </p:spPr>
        <p:txBody>
          <a:bodyPr rtlCol="0"/>
          <a:lstStyle/>
          <a:p>
            <a:pPr lvl="0" rtl="0"/>
            <a:r>
              <a:rPr lang="ru-RU" noProof="0"/>
              <a:t>Образец текста</a:t>
            </a:r>
          </a:p>
          <a:p>
            <a:pPr lvl="1" rtl="0"/>
            <a:r>
              <a:rPr lang="ru-RU" noProof="0"/>
              <a:t>Второй уровень</a:t>
            </a:r>
          </a:p>
          <a:p>
            <a:pPr lvl="2" rtl="0"/>
            <a:r>
              <a:rPr lang="ru-RU" noProof="0"/>
              <a:t>Третий уровень</a:t>
            </a:r>
          </a:p>
          <a:p>
            <a:pPr lvl="3" rtl="0"/>
            <a:r>
              <a:rPr lang="ru-RU" noProof="0"/>
              <a:t>Четвертый уровень</a:t>
            </a:r>
          </a:p>
          <a:p>
            <a:pPr lvl="4" rtl="0"/>
            <a:r>
              <a:rPr lang="ru-RU" noProof="0"/>
              <a:t>Пятый уровень</a:t>
            </a:r>
          </a:p>
        </p:txBody>
      </p:sp>
      <p:sp>
        <p:nvSpPr>
          <p:cNvPr id="12" name="Текст 11">
            <a:extLst>
              <a:ext uri="{FF2B5EF4-FFF2-40B4-BE49-F238E27FC236}">
                <a16:creationId xmlns:a16="http://schemas.microsoft.com/office/drawing/2014/main" id="{78A963F8-6F6E-440E-B3B3-DDE13C083A3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190318" y="1152525"/>
            <a:ext cx="5400000" cy="358775"/>
          </a:xfrm>
        </p:spPr>
        <p:txBody>
          <a:bodyPr rtlCol="0"/>
          <a:lstStyle>
            <a:lvl1pPr marL="0" indent="0">
              <a:buNone/>
              <a:defRPr sz="2400" b="1"/>
            </a:lvl1pPr>
          </a:lstStyle>
          <a:p>
            <a:pPr lvl="0" rtl="0"/>
            <a:r>
              <a:rPr lang="ru-RU" noProof="0"/>
              <a:t>Образец текста</a:t>
            </a:r>
          </a:p>
        </p:txBody>
      </p:sp>
      <p:sp>
        <p:nvSpPr>
          <p:cNvPr id="2" name="Нижний колонтитул 1">
            <a:extLst>
              <a:ext uri="{FF2B5EF4-FFF2-40B4-BE49-F238E27FC236}">
                <a16:creationId xmlns:a16="http://schemas.microsoft.com/office/drawing/2014/main" id="{AA35D8ED-2066-4E08-8401-49E9FAEFB9B6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 rtlCol="0"/>
          <a:lstStyle/>
          <a:p>
            <a:pPr rtl="0"/>
            <a:r>
              <a:rPr lang="ru-RU" noProof="0"/>
              <a:t>Добавить нижний колонтитул</a:t>
            </a:r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60DB73A6-9F9E-4741-8EA1-ACBEE74D0131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 rtlCol="0"/>
          <a:lstStyle/>
          <a:p>
            <a:pPr rtl="0"/>
            <a:r>
              <a:rPr lang="ru-RU" noProof="0"/>
              <a:t>страница </a:t>
            </a:r>
            <a:fld id="{19B51A1E-902D-48AF-9020-955120F399B6}" type="slidenum">
              <a:rPr lang="ru-RU" b="1" i="1" noProof="0" smtClean="0"/>
              <a:pPr/>
              <a:t>‹#›</a:t>
            </a:fld>
            <a:endParaRPr lang="ru-RU" b="1" i="1" noProof="0"/>
          </a:p>
        </p:txBody>
      </p:sp>
      <p:sp>
        <p:nvSpPr>
          <p:cNvPr id="10" name="Заголовок 9">
            <a:extLst>
              <a:ext uri="{FF2B5EF4-FFF2-40B4-BE49-F238E27FC236}">
                <a16:creationId xmlns:a16="http://schemas.microsoft.com/office/drawing/2014/main" id="{9BB8B9F0-A458-406A-93FD-B51037C083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ru-RU" noProof="0"/>
              <a:t>Образец заголовка</a:t>
            </a:r>
          </a:p>
        </p:txBody>
      </p:sp>
    </p:spTree>
    <p:extLst>
      <p:ext uri="{BB962C8B-B14F-4D97-AF65-F5344CB8AC3E}">
        <p14:creationId xmlns:p14="http://schemas.microsoft.com/office/powerpoint/2010/main" val="2139098627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2D481522-201F-4996-9579-5F11FA4F26E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0"/>
          <a:lstStyle/>
          <a:p>
            <a:pPr rtl="0"/>
            <a:r>
              <a:rPr lang="ru-RU" noProof="0"/>
              <a:t>Добавить нижний колонтитул</a:t>
            </a:r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D944CE59-25C2-4E40-866A-15718DC5A8F3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pPr rtl="0"/>
            <a:r>
              <a:rPr lang="ru-RU" noProof="0"/>
              <a:t>страница </a:t>
            </a:r>
            <a:fld id="{19B51A1E-902D-48AF-9020-955120F399B6}" type="slidenum">
              <a:rPr lang="ru-RU" b="1" i="1" noProof="0" smtClean="0"/>
              <a:pPr/>
              <a:t>‹#›</a:t>
            </a:fld>
            <a:endParaRPr lang="ru-RU" b="1" i="1" noProof="0"/>
          </a:p>
        </p:txBody>
      </p:sp>
      <p:sp>
        <p:nvSpPr>
          <p:cNvPr id="8" name="Заголовок 7">
            <a:extLst>
              <a:ext uri="{FF2B5EF4-FFF2-40B4-BE49-F238E27FC236}">
                <a16:creationId xmlns:a16="http://schemas.microsoft.com/office/drawing/2014/main" id="{AEE8C60A-4B89-4ABC-BBDC-C63574125C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ru-RU" noProof="0"/>
              <a:t>Образец заголовка</a:t>
            </a:r>
          </a:p>
        </p:txBody>
      </p:sp>
    </p:spTree>
    <p:extLst>
      <p:ext uri="{BB962C8B-B14F-4D97-AF65-F5344CB8AC3E}">
        <p14:creationId xmlns:p14="http://schemas.microsoft.com/office/powerpoint/2010/main" val="1505855276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00C79C6B-1E44-4A07-A0FA-161D3AE6E50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0"/>
          <a:lstStyle/>
          <a:p>
            <a:pPr rtl="0"/>
            <a:r>
              <a:rPr lang="ru-RU" noProof="0"/>
              <a:t>Добавить нижний колонтитул</a:t>
            </a:r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8B871DF8-D19E-460F-92D7-165B9EBE2BC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pPr rtl="0"/>
            <a:r>
              <a:rPr lang="ru-RU" noProof="0"/>
              <a:t>страница </a:t>
            </a:r>
            <a:fld id="{19B51A1E-902D-48AF-9020-955120F399B6}" type="slidenum">
              <a:rPr lang="ru-RU" b="1" i="1" noProof="0" smtClean="0"/>
              <a:pPr/>
              <a:t>‹#›</a:t>
            </a:fld>
            <a:endParaRPr lang="ru-RU" b="1" i="1" noProof="0"/>
          </a:p>
        </p:txBody>
      </p:sp>
    </p:spTree>
    <p:extLst>
      <p:ext uri="{BB962C8B-B14F-4D97-AF65-F5344CB8AC3E}">
        <p14:creationId xmlns:p14="http://schemas.microsoft.com/office/powerpoint/2010/main" val="1139767039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 2">
            <a:extLst>
              <a:ext uri="{FF2B5EF4-FFF2-40B4-BE49-F238E27FC236}">
                <a16:creationId xmlns:a16="http://schemas.microsoft.com/office/drawing/2014/main" id="{87B8423A-8ECB-46CC-AA96-AFD30DF2725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92700" y="1016000"/>
            <a:ext cx="6486481" cy="5108938"/>
          </a:xfrm>
        </p:spPr>
        <p:txBody>
          <a:bodyPr rtlCol="0"/>
          <a:lstStyle>
            <a:lvl1pPr>
              <a:defRPr sz="21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2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 rtl="0"/>
            <a:r>
              <a:rPr lang="ru-RU" noProof="0"/>
              <a:t>Образец текста</a:t>
            </a:r>
          </a:p>
          <a:p>
            <a:pPr lvl="1" rtl="0"/>
            <a:r>
              <a:rPr lang="ru-RU" noProof="0"/>
              <a:t>Второй уровень</a:t>
            </a:r>
          </a:p>
          <a:p>
            <a:pPr lvl="2" rtl="0"/>
            <a:r>
              <a:rPr lang="ru-RU" noProof="0"/>
              <a:t>Третий уровень</a:t>
            </a:r>
          </a:p>
          <a:p>
            <a:pPr lvl="3" rtl="0"/>
            <a:r>
              <a:rPr lang="ru-RU" noProof="0"/>
              <a:t>Четвертый уровень</a:t>
            </a:r>
          </a:p>
          <a:p>
            <a:pPr lvl="4" rtl="0"/>
            <a:r>
              <a:rPr lang="ru-RU" noProof="0"/>
              <a:t>Пятый уровень</a:t>
            </a:r>
          </a:p>
        </p:txBody>
      </p:sp>
      <p:sp>
        <p:nvSpPr>
          <p:cNvPr id="4" name="Текст 3">
            <a:extLst>
              <a:ext uri="{FF2B5EF4-FFF2-40B4-BE49-F238E27FC236}">
                <a16:creationId xmlns:a16="http://schemas.microsoft.com/office/drawing/2014/main" id="{0CA8C527-C631-42AF-94C4-70728E24506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01681" y="3960000"/>
            <a:ext cx="4114800" cy="2164938"/>
          </a:xfrm>
        </p:spPr>
        <p:txBody>
          <a:bodyPr rtlCol="0"/>
          <a:lstStyle>
            <a:lvl1pPr marL="0" indent="0">
              <a:buNone/>
              <a:defRPr lang="en-US" sz="1800" kern="1200" cap="all" baseline="0" dirty="0">
                <a:solidFill>
                  <a:schemeClr val="bg1"/>
                </a:solidFill>
                <a:latin typeface="Calibri" panose="020F0502020204030204" pitchFamily="34" charset="0"/>
                <a:ea typeface="+mn-ea"/>
                <a:cs typeface="Calibri" panose="020F0502020204030204" pitchFamily="34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ru-RU" noProof="0"/>
              <a:t>Образец текста</a:t>
            </a:r>
          </a:p>
        </p:txBody>
      </p:sp>
      <p:sp>
        <p:nvSpPr>
          <p:cNvPr id="10" name="Заголовок 9">
            <a:extLst>
              <a:ext uri="{FF2B5EF4-FFF2-40B4-BE49-F238E27FC236}">
                <a16:creationId xmlns:a16="http://schemas.microsoft.com/office/drawing/2014/main" id="{7674D4AD-4133-4DB9-B1FD-CF7D8D1B503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1681" y="1016000"/>
            <a:ext cx="4114800" cy="2744226"/>
          </a:xfrm>
        </p:spPr>
        <p:txBody>
          <a:bodyPr rtlCol="0" anchor="b"/>
          <a:lstStyle>
            <a:lvl1pPr marL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ZA" sz="4500" b="1" kern="1200" cap="all" spc="-150" baseline="0" dirty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rtl="0"/>
            <a:r>
              <a:rPr lang="ru-RU" noProof="0"/>
              <a:t>Щелкните, чтобы изменить стиль заголовка образца слайда</a:t>
            </a:r>
          </a:p>
        </p:txBody>
      </p:sp>
      <p:sp>
        <p:nvSpPr>
          <p:cNvPr id="2" name="Нижний колонтитул 1">
            <a:extLst>
              <a:ext uri="{FF2B5EF4-FFF2-40B4-BE49-F238E27FC236}">
                <a16:creationId xmlns:a16="http://schemas.microsoft.com/office/drawing/2014/main" id="{EDB90D34-30D8-41A0-8277-15FABE7B46E4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601682" y="6320622"/>
            <a:ext cx="4114800" cy="226714"/>
          </a:xfrm>
        </p:spPr>
        <p:txBody>
          <a:bodyPr rtlCol="0"/>
          <a:lstStyle/>
          <a:p>
            <a:pPr rtl="0"/>
            <a:r>
              <a:rPr lang="ru-RU" noProof="0"/>
              <a:t>Добавить нижний колонтитул</a:t>
            </a:r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2E3E9349-1106-4A24-B492-C0D854F00F1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pPr rtl="0"/>
            <a:r>
              <a:rPr lang="ru-RU" noProof="0"/>
              <a:t>страница </a:t>
            </a:r>
            <a:fld id="{19B51A1E-902D-48AF-9020-955120F399B6}" type="slidenum">
              <a:rPr lang="ru-RU" b="1" i="1" noProof="0" smtClean="0"/>
              <a:pPr/>
              <a:t>‹#›</a:t>
            </a:fld>
            <a:endParaRPr lang="ru-RU" b="1" i="1" noProof="0"/>
          </a:p>
        </p:txBody>
      </p:sp>
    </p:spTree>
    <p:extLst>
      <p:ext uri="{BB962C8B-B14F-4D97-AF65-F5344CB8AC3E}">
        <p14:creationId xmlns:p14="http://schemas.microsoft.com/office/powerpoint/2010/main" val="1795196888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Прямоугольник 14">
            <a:extLst>
              <a:ext uri="{FF2B5EF4-FFF2-40B4-BE49-F238E27FC236}">
                <a16:creationId xmlns:a16="http://schemas.microsoft.com/office/drawing/2014/main" id="{9098FA49-168B-4F86-89CF-B8C8344F3316}"/>
              </a:ext>
            </a:extLst>
          </p:cNvPr>
          <p:cNvSpPr/>
          <p:nvPr userDrawn="1"/>
        </p:nvSpPr>
        <p:spPr>
          <a:xfrm>
            <a:off x="0" y="6704160"/>
            <a:ext cx="11601450" cy="15384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/>
          </a:p>
        </p:txBody>
      </p:sp>
      <p:sp>
        <p:nvSpPr>
          <p:cNvPr id="16" name="Прямоугольник 15">
            <a:extLst>
              <a:ext uri="{FF2B5EF4-FFF2-40B4-BE49-F238E27FC236}">
                <a16:creationId xmlns:a16="http://schemas.microsoft.com/office/drawing/2014/main" id="{515E1821-75EB-4FF2-8952-E1945C42D14F}"/>
              </a:ext>
            </a:extLst>
          </p:cNvPr>
          <p:cNvSpPr/>
          <p:nvPr userDrawn="1"/>
        </p:nvSpPr>
        <p:spPr>
          <a:xfrm>
            <a:off x="0" y="6550320"/>
            <a:ext cx="12192000" cy="153840"/>
          </a:xfrm>
          <a:prstGeom prst="rect">
            <a:avLst/>
          </a:prstGeom>
          <a:gradFill flip="none" rotWithShape="1">
            <a:gsLst>
              <a:gs pos="40000">
                <a:schemeClr val="bg1">
                  <a:alpha val="0"/>
                </a:schemeClr>
              </a:gs>
              <a:gs pos="100000">
                <a:schemeClr val="bg1">
                  <a:alpha val="3500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/>
          </a:p>
        </p:txBody>
      </p:sp>
      <p:sp>
        <p:nvSpPr>
          <p:cNvPr id="3" name="Рисунок 2" descr="Изображение">
            <a:extLst>
              <a:ext uri="{FF2B5EF4-FFF2-40B4-BE49-F238E27FC236}">
                <a16:creationId xmlns:a16="http://schemas.microsoft.com/office/drawing/2014/main" id="{6E51F880-E841-47CE-8E64-B0D1C6EF00F8}"/>
              </a:ext>
            </a:extLst>
          </p:cNvPr>
          <p:cNvSpPr>
            <a:spLocks noGrp="1"/>
          </p:cNvSpPr>
          <p:nvPr>
            <p:ph type="pic" idx="1" hasCustomPrompt="1"/>
          </p:nvPr>
        </p:nvSpPr>
        <p:spPr>
          <a:xfrm>
            <a:off x="5092699" y="1"/>
            <a:ext cx="6486482" cy="6687110"/>
          </a:xfrm>
          <a:solidFill>
            <a:schemeClr val="tx1">
              <a:lumMod val="95000"/>
              <a:lumOff val="5000"/>
            </a:schemeClr>
          </a:solidFill>
        </p:spPr>
        <p:txBody>
          <a:bodyPr rtlCol="0" anchor="ctr"/>
          <a:lstStyle>
            <a:lvl1pPr marL="0" indent="0" algn="ctr">
              <a:buNone/>
              <a:defRPr sz="1200" i="1">
                <a:latin typeface="+mn-lt"/>
                <a:cs typeface="Times New Roman" panose="02020603050405020304" pitchFamily="18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ru-RU" noProof="0"/>
              <a:t>Вставьте или перетащите свое фото</a:t>
            </a:r>
          </a:p>
        </p:txBody>
      </p:sp>
      <p:sp>
        <p:nvSpPr>
          <p:cNvPr id="12" name="Текст 3">
            <a:extLst>
              <a:ext uri="{FF2B5EF4-FFF2-40B4-BE49-F238E27FC236}">
                <a16:creationId xmlns:a16="http://schemas.microsoft.com/office/drawing/2014/main" id="{F13AC73C-8104-4F0B-B04E-FB14DCFDBDF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01681" y="3960000"/>
            <a:ext cx="4114800" cy="2164938"/>
          </a:xfrm>
        </p:spPr>
        <p:txBody>
          <a:bodyPr rtlCol="0"/>
          <a:lstStyle>
            <a:lvl1pPr marL="0" indent="0">
              <a:buNone/>
              <a:defRPr lang="en-US" sz="1800" kern="1200" cap="all" baseline="0" dirty="0">
                <a:solidFill>
                  <a:schemeClr val="bg1"/>
                </a:solidFill>
                <a:latin typeface="Calibri" panose="020F0502020204030204" pitchFamily="34" charset="0"/>
                <a:ea typeface="+mn-ea"/>
                <a:cs typeface="Calibri" panose="020F0502020204030204" pitchFamily="34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ru-RU" noProof="0"/>
              <a:t>Образец текста</a:t>
            </a:r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2207D3A-6D77-4068-8652-5FE1DE2DBC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1679" y="1016000"/>
            <a:ext cx="4114801" cy="2744226"/>
          </a:xfrm>
        </p:spPr>
        <p:txBody>
          <a:bodyPr rtlCol="0" anchor="b"/>
          <a:lstStyle>
            <a:lvl1pPr marL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ZA" sz="4500" b="1" kern="1200" cap="all" spc="-150" baseline="0" dirty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rtl="0"/>
            <a:r>
              <a:rPr lang="ru-RU" noProof="0"/>
              <a:t>Образец заголовка</a:t>
            </a:r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876306C0-C390-4360-B704-9B0A7311FF21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 rtlCol="0"/>
          <a:lstStyle/>
          <a:p>
            <a:pPr rtl="0"/>
            <a:r>
              <a:rPr lang="ru-RU" noProof="0"/>
              <a:t>Добавить нижний колонтитул</a:t>
            </a:r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C333A53F-6548-4F5B-AAEE-2E862AEB1A4C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 rtlCol="0"/>
          <a:lstStyle/>
          <a:p>
            <a:pPr rtl="0"/>
            <a:r>
              <a:rPr lang="ru-RU" noProof="0"/>
              <a:t>страница </a:t>
            </a:r>
            <a:fld id="{19B51A1E-902D-48AF-9020-955120F399B6}" type="slidenum">
              <a:rPr lang="ru-RU" b="1" i="1" noProof="0" smtClean="0"/>
              <a:pPr/>
              <a:t>‹#›</a:t>
            </a:fld>
            <a:endParaRPr lang="ru-RU" b="1" i="1" noProof="0"/>
          </a:p>
        </p:txBody>
      </p:sp>
    </p:spTree>
    <p:extLst>
      <p:ext uri="{BB962C8B-B14F-4D97-AF65-F5344CB8AC3E}">
        <p14:creationId xmlns:p14="http://schemas.microsoft.com/office/powerpoint/2010/main" val="15715054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Маркеры в виде значков 3 X, вариант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Овал 16">
            <a:extLst>
              <a:ext uri="{FF2B5EF4-FFF2-40B4-BE49-F238E27FC236}">
                <a16:creationId xmlns:a16="http://schemas.microsoft.com/office/drawing/2014/main" id="{4790D010-2852-DE49-BD36-340D6725D1D5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 userDrawn="1"/>
        </p:nvSpPr>
        <p:spPr>
          <a:xfrm>
            <a:off x="3211925" y="2412312"/>
            <a:ext cx="1216152" cy="1216152"/>
          </a:xfrm>
          <a:prstGeom prst="ellipse">
            <a:avLst/>
          </a:prstGeom>
          <a:noFill/>
          <a:ln w="3175">
            <a:solidFill>
              <a:schemeClr val="bg1"/>
            </a:solidFill>
          </a:ln>
          <a:effectLst>
            <a:glow rad="165100">
              <a:schemeClr val="bg1">
                <a:alpha val="9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 rtl="0"/>
            <a:endParaRPr lang="ru-RU" noProof="0"/>
          </a:p>
        </p:txBody>
      </p:sp>
      <p:sp>
        <p:nvSpPr>
          <p:cNvPr id="20" name="Рисунок 15">
            <a:extLst>
              <a:ext uri="{FF2B5EF4-FFF2-40B4-BE49-F238E27FC236}">
                <a16:creationId xmlns:a16="http://schemas.microsoft.com/office/drawing/2014/main" id="{24F79A85-3789-254D-AF3D-5265B6140421}"/>
              </a:ext>
            </a:extLst>
          </p:cNvPr>
          <p:cNvSpPr>
            <a:spLocks noGrp="1"/>
          </p:cNvSpPr>
          <p:nvPr>
            <p:ph type="pic" sz="quarter" idx="47" hasCustomPrompt="1"/>
          </p:nvPr>
        </p:nvSpPr>
        <p:spPr>
          <a:xfrm>
            <a:off x="3509105" y="2709492"/>
            <a:ext cx="621792" cy="621792"/>
          </a:xfrm>
          <a:noFill/>
          <a:ln w="95250" cap="sq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0" rIns="180000" bIns="0" numCol="1" spcCol="0" rtlCol="0" fromWordArt="0" anchor="ctr" anchorCtr="1" forceAA="0" compatLnSpc="1">
            <a:prstTxWarp prst="textNoShape">
              <a:avLst/>
            </a:prstTxWarp>
            <a:noAutofit/>
          </a:bodyPr>
          <a:lstStyle>
            <a:lvl1pPr marL="0" indent="0" algn="l">
              <a:buNone/>
              <a:defRPr lang="en-ZA" sz="900" i="1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cs typeface="Times New Roman" panose="02020603050405020304" pitchFamily="18" charset="0"/>
              </a:defRPr>
            </a:lvl1pPr>
          </a:lstStyle>
          <a:p>
            <a:pPr marL="266700" lvl="0" indent="-266700" algn="ctr" rtl="0"/>
            <a:r>
              <a:rPr lang="ru-RU" noProof="0"/>
              <a:t>Значок</a:t>
            </a:r>
          </a:p>
        </p:txBody>
      </p:sp>
      <p:sp>
        <p:nvSpPr>
          <p:cNvPr id="6" name="Текст 8">
            <a:extLst>
              <a:ext uri="{FF2B5EF4-FFF2-40B4-BE49-F238E27FC236}">
                <a16:creationId xmlns:a16="http://schemas.microsoft.com/office/drawing/2014/main" id="{9FBB7671-0660-45EB-8712-824ACCFDD4C4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3012253" y="3971432"/>
            <a:ext cx="1620000" cy="360000"/>
          </a:xfrm>
        </p:spPr>
        <p:txBody>
          <a:bodyPr rtlCol="0"/>
          <a:lstStyle>
            <a:lvl1pPr marL="0" indent="0" algn="ctr">
              <a:buFont typeface="Arial" panose="020B0604020202020204" pitchFamily="34" charset="0"/>
              <a:buNone/>
              <a:defRPr sz="1800">
                <a:solidFill>
                  <a:schemeClr val="bg1"/>
                </a:solidFill>
              </a:defRPr>
            </a:lvl1pPr>
          </a:lstStyle>
          <a:p>
            <a:pPr lvl="0" rtl="0"/>
            <a:r>
              <a:rPr lang="ru-RU" noProof="0"/>
              <a:t>Маркер 1</a:t>
            </a:r>
          </a:p>
        </p:txBody>
      </p:sp>
      <p:sp>
        <p:nvSpPr>
          <p:cNvPr id="8" name="Текст 10">
            <a:extLst>
              <a:ext uri="{FF2B5EF4-FFF2-40B4-BE49-F238E27FC236}">
                <a16:creationId xmlns:a16="http://schemas.microsoft.com/office/drawing/2014/main" id="{1014D08D-BF9C-44A1-8635-70B551FEFA4C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3012253" y="4471987"/>
            <a:ext cx="1620000" cy="720000"/>
          </a:xfrm>
        </p:spPr>
        <p:txBody>
          <a:bodyPr rtlCol="0"/>
          <a:lstStyle>
            <a:lvl1pPr marL="0" indent="0" algn="ctr">
              <a:buNone/>
              <a:defRPr sz="1400">
                <a:solidFill>
                  <a:schemeClr val="bg1"/>
                </a:solidFill>
              </a:defRPr>
            </a:lvl1pPr>
          </a:lstStyle>
          <a:p>
            <a:pPr lvl="0" rtl="0"/>
            <a:r>
              <a:rPr lang="ru-RU" noProof="0"/>
              <a:t>Описание маркера</a:t>
            </a:r>
          </a:p>
        </p:txBody>
      </p:sp>
      <p:sp>
        <p:nvSpPr>
          <p:cNvPr id="18" name="Овал 17">
            <a:extLst>
              <a:ext uri="{FF2B5EF4-FFF2-40B4-BE49-F238E27FC236}">
                <a16:creationId xmlns:a16="http://schemas.microsoft.com/office/drawing/2014/main" id="{C5D02C68-EB7D-E044-99A9-658364A3B2F0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 userDrawn="1"/>
        </p:nvSpPr>
        <p:spPr>
          <a:xfrm>
            <a:off x="5487924" y="2412312"/>
            <a:ext cx="1216152" cy="1216152"/>
          </a:xfrm>
          <a:prstGeom prst="ellipse">
            <a:avLst/>
          </a:prstGeom>
          <a:noFill/>
          <a:ln w="3175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rtl="0"/>
            <a:endParaRPr lang="ru-RU" noProof="0"/>
          </a:p>
        </p:txBody>
      </p:sp>
      <p:sp>
        <p:nvSpPr>
          <p:cNvPr id="21" name="Рисунок 15">
            <a:extLst>
              <a:ext uri="{FF2B5EF4-FFF2-40B4-BE49-F238E27FC236}">
                <a16:creationId xmlns:a16="http://schemas.microsoft.com/office/drawing/2014/main" id="{3826F102-F281-614F-8445-F1FD4CA62E4A}"/>
              </a:ext>
            </a:extLst>
          </p:cNvPr>
          <p:cNvSpPr>
            <a:spLocks noGrp="1"/>
          </p:cNvSpPr>
          <p:nvPr>
            <p:ph type="pic" sz="quarter" idx="48" hasCustomPrompt="1"/>
          </p:nvPr>
        </p:nvSpPr>
        <p:spPr>
          <a:xfrm>
            <a:off x="5785104" y="2709492"/>
            <a:ext cx="621792" cy="621792"/>
          </a:xfrm>
          <a:noFill/>
          <a:ln w="95250" cap="sq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0" rIns="180000" bIns="0" numCol="1" spcCol="0" rtlCol="0" fromWordArt="0" anchor="ctr" anchorCtr="1" forceAA="0" compatLnSpc="1">
            <a:prstTxWarp prst="textNoShape">
              <a:avLst/>
            </a:prstTxWarp>
            <a:noAutofit/>
          </a:bodyPr>
          <a:lstStyle>
            <a:lvl1pPr marL="0" indent="0" algn="l">
              <a:buNone/>
              <a:defRPr lang="en-ZA" sz="900" i="1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cs typeface="Times New Roman" panose="02020603050405020304" pitchFamily="18" charset="0"/>
              </a:defRPr>
            </a:lvl1pPr>
          </a:lstStyle>
          <a:p>
            <a:pPr marL="266700" lvl="0" indent="-266700" algn="ctr" rtl="0"/>
            <a:r>
              <a:rPr lang="ru-RU" noProof="0"/>
              <a:t>Значок</a:t>
            </a:r>
          </a:p>
        </p:txBody>
      </p:sp>
      <p:sp>
        <p:nvSpPr>
          <p:cNvPr id="9" name="Текст 8">
            <a:extLst>
              <a:ext uri="{FF2B5EF4-FFF2-40B4-BE49-F238E27FC236}">
                <a16:creationId xmlns:a16="http://schemas.microsoft.com/office/drawing/2014/main" id="{4339CB16-5C66-4617-AF19-7700AD97524A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5288252" y="3971432"/>
            <a:ext cx="1620000" cy="360000"/>
          </a:xfrm>
        </p:spPr>
        <p:txBody>
          <a:bodyPr rtlCol="0"/>
          <a:lstStyle>
            <a:lvl1pPr marL="0" indent="0" algn="ctr">
              <a:buFont typeface="Arial" panose="020B0604020202020204" pitchFamily="34" charset="0"/>
              <a:buNone/>
              <a:defRPr sz="1800">
                <a:solidFill>
                  <a:schemeClr val="bg1"/>
                </a:solidFill>
              </a:defRPr>
            </a:lvl1pPr>
          </a:lstStyle>
          <a:p>
            <a:pPr lvl="0" rtl="0"/>
            <a:r>
              <a:rPr lang="ru-RU" noProof="0"/>
              <a:t>Маркер 1</a:t>
            </a:r>
          </a:p>
        </p:txBody>
      </p:sp>
      <p:sp>
        <p:nvSpPr>
          <p:cNvPr id="10" name="Текст 10">
            <a:extLst>
              <a:ext uri="{FF2B5EF4-FFF2-40B4-BE49-F238E27FC236}">
                <a16:creationId xmlns:a16="http://schemas.microsoft.com/office/drawing/2014/main" id="{8DFFD868-459F-47BA-BA47-B6CC7A09E8E9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5288252" y="4471987"/>
            <a:ext cx="1620000" cy="720000"/>
          </a:xfrm>
        </p:spPr>
        <p:txBody>
          <a:bodyPr rtlCol="0"/>
          <a:lstStyle>
            <a:lvl1pPr marL="0" indent="0" algn="ctr">
              <a:buNone/>
              <a:defRPr sz="1400">
                <a:solidFill>
                  <a:schemeClr val="bg1"/>
                </a:solidFill>
              </a:defRPr>
            </a:lvl1pPr>
          </a:lstStyle>
          <a:p>
            <a:pPr lvl="0" rtl="0"/>
            <a:r>
              <a:rPr lang="ru-RU" noProof="0"/>
              <a:t>Описание маркера</a:t>
            </a:r>
          </a:p>
        </p:txBody>
      </p:sp>
      <p:sp>
        <p:nvSpPr>
          <p:cNvPr id="19" name="Овал 18">
            <a:extLst>
              <a:ext uri="{FF2B5EF4-FFF2-40B4-BE49-F238E27FC236}">
                <a16:creationId xmlns:a16="http://schemas.microsoft.com/office/drawing/2014/main" id="{45962E1D-1D13-2B48-9F3B-CE31039DD236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 userDrawn="1"/>
        </p:nvSpPr>
        <p:spPr>
          <a:xfrm>
            <a:off x="7763923" y="2412312"/>
            <a:ext cx="1216152" cy="1216152"/>
          </a:xfrm>
          <a:prstGeom prst="ellipse">
            <a:avLst/>
          </a:prstGeom>
          <a:noFill/>
          <a:ln w="111125">
            <a:solidFill>
              <a:schemeClr val="bg1">
                <a:alpha val="6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 rtl="0"/>
            <a:endParaRPr lang="ru-RU" noProof="0"/>
          </a:p>
        </p:txBody>
      </p:sp>
      <p:sp>
        <p:nvSpPr>
          <p:cNvPr id="22" name="Рисунок 15">
            <a:extLst>
              <a:ext uri="{FF2B5EF4-FFF2-40B4-BE49-F238E27FC236}">
                <a16:creationId xmlns:a16="http://schemas.microsoft.com/office/drawing/2014/main" id="{CD06C66D-CFA0-9B4B-8F90-2B01B8C524BE}"/>
              </a:ext>
            </a:extLst>
          </p:cNvPr>
          <p:cNvSpPr>
            <a:spLocks noGrp="1"/>
          </p:cNvSpPr>
          <p:nvPr>
            <p:ph type="pic" sz="quarter" idx="49" hasCustomPrompt="1"/>
          </p:nvPr>
        </p:nvSpPr>
        <p:spPr>
          <a:xfrm>
            <a:off x="8061103" y="2709492"/>
            <a:ext cx="621792" cy="621792"/>
          </a:xfrm>
          <a:noFill/>
          <a:ln w="95250" cap="sq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0" rIns="180000" bIns="0" numCol="1" spcCol="0" rtlCol="0" fromWordArt="0" anchor="ctr" anchorCtr="1" forceAA="0" compatLnSpc="1">
            <a:prstTxWarp prst="textNoShape">
              <a:avLst/>
            </a:prstTxWarp>
            <a:noAutofit/>
          </a:bodyPr>
          <a:lstStyle>
            <a:lvl1pPr marL="0" indent="0" algn="l">
              <a:buNone/>
              <a:defRPr lang="en-ZA" sz="900" i="1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cs typeface="Times New Roman" panose="02020603050405020304" pitchFamily="18" charset="0"/>
              </a:defRPr>
            </a:lvl1pPr>
          </a:lstStyle>
          <a:p>
            <a:pPr marL="266700" lvl="0" indent="-266700" algn="ctr" rtl="0"/>
            <a:r>
              <a:rPr lang="ru-RU" noProof="0"/>
              <a:t>Значок</a:t>
            </a:r>
          </a:p>
        </p:txBody>
      </p:sp>
      <p:sp>
        <p:nvSpPr>
          <p:cNvPr id="11" name="Текст 8">
            <a:extLst>
              <a:ext uri="{FF2B5EF4-FFF2-40B4-BE49-F238E27FC236}">
                <a16:creationId xmlns:a16="http://schemas.microsoft.com/office/drawing/2014/main" id="{2C2CF09F-AE9E-47DD-899E-02CEAEFE3CC1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7564251" y="3971432"/>
            <a:ext cx="1620000" cy="360000"/>
          </a:xfrm>
        </p:spPr>
        <p:txBody>
          <a:bodyPr rtlCol="0"/>
          <a:lstStyle>
            <a:lvl1pPr marL="0" indent="0" algn="ctr">
              <a:buFont typeface="Arial" panose="020B0604020202020204" pitchFamily="34" charset="0"/>
              <a:buNone/>
              <a:defRPr sz="1800">
                <a:solidFill>
                  <a:schemeClr val="bg1"/>
                </a:solidFill>
              </a:defRPr>
            </a:lvl1pPr>
          </a:lstStyle>
          <a:p>
            <a:pPr lvl="0" rtl="0"/>
            <a:r>
              <a:rPr lang="ru-RU" noProof="0"/>
              <a:t>Маркер 1</a:t>
            </a:r>
          </a:p>
        </p:txBody>
      </p:sp>
      <p:sp>
        <p:nvSpPr>
          <p:cNvPr id="12" name="Текст 10">
            <a:extLst>
              <a:ext uri="{FF2B5EF4-FFF2-40B4-BE49-F238E27FC236}">
                <a16:creationId xmlns:a16="http://schemas.microsoft.com/office/drawing/2014/main" id="{7AA959D8-F91C-4891-A16D-51CF31166B71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7564251" y="4471987"/>
            <a:ext cx="1620000" cy="720000"/>
          </a:xfrm>
        </p:spPr>
        <p:txBody>
          <a:bodyPr rtlCol="0"/>
          <a:lstStyle>
            <a:lvl1pPr marL="0" indent="0" algn="ctr">
              <a:buNone/>
              <a:defRPr sz="1400">
                <a:solidFill>
                  <a:schemeClr val="bg1"/>
                </a:solidFill>
              </a:defRPr>
            </a:lvl1pPr>
          </a:lstStyle>
          <a:p>
            <a:pPr lvl="0" rtl="0"/>
            <a:r>
              <a:rPr lang="ru-RU" noProof="0"/>
              <a:t>Описание маркера</a:t>
            </a:r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BDD481DA-8671-472C-B2CF-B134EDAD7A53}"/>
              </a:ext>
            </a:extLst>
          </p:cNvPr>
          <p:cNvSpPr>
            <a:spLocks noGrp="1"/>
          </p:cNvSpPr>
          <p:nvPr>
            <p:ph type="ftr" sz="quarter" idx="50"/>
          </p:nvPr>
        </p:nvSpPr>
        <p:spPr/>
        <p:txBody>
          <a:bodyPr rtlCol="0"/>
          <a:lstStyle/>
          <a:p>
            <a:pPr rtl="0"/>
            <a:r>
              <a:rPr lang="ru-RU" noProof="0"/>
              <a:t>Добавить нижний колонтитул</a:t>
            </a:r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B0ACC5C2-09E7-4586-9B5F-3532B87B93D0}"/>
              </a:ext>
            </a:extLst>
          </p:cNvPr>
          <p:cNvSpPr>
            <a:spLocks noGrp="1"/>
          </p:cNvSpPr>
          <p:nvPr>
            <p:ph type="sldNum" sz="quarter" idx="51"/>
          </p:nvPr>
        </p:nvSpPr>
        <p:spPr/>
        <p:txBody>
          <a:bodyPr rtlCol="0"/>
          <a:lstStyle/>
          <a:p>
            <a:pPr rtl="0"/>
            <a:r>
              <a:rPr lang="ru-RU" noProof="0"/>
              <a:t>страница </a:t>
            </a:r>
            <a:fld id="{19B51A1E-902D-48AF-9020-955120F399B6}" type="slidenum">
              <a:rPr lang="ru-RU" b="1" i="1" noProof="0" smtClean="0"/>
              <a:pPr/>
              <a:t>‹#›</a:t>
            </a:fld>
            <a:endParaRPr lang="ru-RU" b="1" i="1" noProof="0"/>
          </a:p>
        </p:txBody>
      </p:sp>
      <p:sp>
        <p:nvSpPr>
          <p:cNvPr id="13" name="Заголовок 12">
            <a:extLst>
              <a:ext uri="{FF2B5EF4-FFF2-40B4-BE49-F238E27FC236}">
                <a16:creationId xmlns:a16="http://schemas.microsoft.com/office/drawing/2014/main" id="{1E54F41B-75D5-471F-9187-384BD10C88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ru-RU" noProof="0"/>
              <a:t>Образец заголовка</a:t>
            </a:r>
          </a:p>
        </p:txBody>
      </p:sp>
      <p:sp>
        <p:nvSpPr>
          <p:cNvPr id="23" name="Текст 4">
            <a:extLst>
              <a:ext uri="{FF2B5EF4-FFF2-40B4-BE49-F238E27FC236}">
                <a16:creationId xmlns:a16="http://schemas.microsoft.com/office/drawing/2014/main" id="{0E99A070-0D10-4FD0-959D-54B40AD04926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01682" y="1008000"/>
            <a:ext cx="9974243" cy="252000"/>
          </a:xfrm>
        </p:spPr>
        <p:txBody>
          <a:bodyPr rtlCol="0"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ru-RU" noProof="0"/>
              <a:t>Подзаголовок</a:t>
            </a:r>
          </a:p>
        </p:txBody>
      </p:sp>
      <p:sp>
        <p:nvSpPr>
          <p:cNvPr id="25" name="Овал 24">
            <a:extLst>
              <a:ext uri="{FF2B5EF4-FFF2-40B4-BE49-F238E27FC236}">
                <a16:creationId xmlns:a16="http://schemas.microsoft.com/office/drawing/2014/main" id="{B9777B06-12C0-49D3-A18F-49D1E0574CE3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 userDrawn="1"/>
        </p:nvSpPr>
        <p:spPr>
          <a:xfrm>
            <a:off x="7725080" y="2981545"/>
            <a:ext cx="77685" cy="77685"/>
          </a:xfrm>
          <a:prstGeom prst="ellipse">
            <a:avLst/>
          </a:prstGeom>
          <a:gradFill flip="none" rotWithShape="1">
            <a:gsLst>
              <a:gs pos="0">
                <a:srgbClr val="FFFFFF"/>
              </a:gs>
              <a:gs pos="70000">
                <a:schemeClr val="accent2">
                  <a:lumMod val="20000"/>
                  <a:lumOff val="80000"/>
                </a:schemeClr>
              </a:gs>
              <a:gs pos="65000">
                <a:srgbClr val="F7FFFF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glow rad="165100">
              <a:schemeClr val="accent2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/>
          </a:p>
        </p:txBody>
      </p:sp>
    </p:spTree>
    <p:extLst>
      <p:ext uri="{BB962C8B-B14F-4D97-AF65-F5344CB8AC3E}">
        <p14:creationId xmlns:p14="http://schemas.microsoft.com/office/powerpoint/2010/main" val="93119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Маркеры в виде значков 3 X, вариант 2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Овал 30">
            <a:extLst>
              <a:ext uri="{FF2B5EF4-FFF2-40B4-BE49-F238E27FC236}">
                <a16:creationId xmlns:a16="http://schemas.microsoft.com/office/drawing/2014/main" id="{5E3B0AD5-3645-8443-891F-C0E1D9763D7A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 userDrawn="1"/>
        </p:nvSpPr>
        <p:spPr>
          <a:xfrm>
            <a:off x="5957894" y="2284616"/>
            <a:ext cx="1471544" cy="1471544"/>
          </a:xfrm>
          <a:prstGeom prst="ellipse">
            <a:avLst/>
          </a:prstGeom>
          <a:noFill/>
          <a:ln w="3175">
            <a:solidFill>
              <a:schemeClr val="bg1"/>
            </a:solidFill>
          </a:ln>
          <a:effectLst>
            <a:glow rad="165100">
              <a:schemeClr val="bg1">
                <a:alpha val="9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 rtl="0"/>
            <a:endParaRPr lang="ru-RU" noProof="0"/>
          </a:p>
        </p:txBody>
      </p:sp>
      <p:sp>
        <p:nvSpPr>
          <p:cNvPr id="34" name="Рисунок 15">
            <a:extLst>
              <a:ext uri="{FF2B5EF4-FFF2-40B4-BE49-F238E27FC236}">
                <a16:creationId xmlns:a16="http://schemas.microsoft.com/office/drawing/2014/main" id="{58E0D31A-DD56-EF4B-A0DC-8130892CA19D}"/>
              </a:ext>
            </a:extLst>
          </p:cNvPr>
          <p:cNvSpPr>
            <a:spLocks noGrp="1"/>
          </p:cNvSpPr>
          <p:nvPr userDrawn="1">
            <p:ph type="pic" sz="quarter" idx="45" hasCustomPrompt="1"/>
          </p:nvPr>
        </p:nvSpPr>
        <p:spPr>
          <a:xfrm>
            <a:off x="6382770" y="2709492"/>
            <a:ext cx="621792" cy="621792"/>
          </a:xfrm>
          <a:noFill/>
          <a:ln w="95250" cap="sq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0" rIns="180000" bIns="0" numCol="1" spcCol="0" rtlCol="0" fromWordArt="0" anchor="ctr" anchorCtr="1" forceAA="0" compatLnSpc="1">
            <a:prstTxWarp prst="textNoShape">
              <a:avLst/>
            </a:prstTxWarp>
            <a:noAutofit/>
          </a:bodyPr>
          <a:lstStyle>
            <a:lvl1pPr marL="0" indent="0" algn="l">
              <a:buNone/>
              <a:defRPr lang="en-ZA" sz="900" i="1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cs typeface="Times New Roman" panose="02020603050405020304" pitchFamily="18" charset="0"/>
              </a:defRPr>
            </a:lvl1pPr>
          </a:lstStyle>
          <a:p>
            <a:pPr marL="266700" lvl="0" indent="-266700" algn="ctr" rtl="0"/>
            <a:r>
              <a:rPr lang="ru-RU" noProof="0"/>
              <a:t>Значок</a:t>
            </a:r>
          </a:p>
        </p:txBody>
      </p:sp>
      <p:sp>
        <p:nvSpPr>
          <p:cNvPr id="16" name="Текст 8">
            <a:extLst>
              <a:ext uri="{FF2B5EF4-FFF2-40B4-BE49-F238E27FC236}">
                <a16:creationId xmlns:a16="http://schemas.microsoft.com/office/drawing/2014/main" id="{DB2281E6-0C7F-4B74-AABC-FC737C5B9605}"/>
              </a:ext>
            </a:extLst>
          </p:cNvPr>
          <p:cNvSpPr>
            <a:spLocks noGrp="1"/>
          </p:cNvSpPr>
          <p:nvPr userDrawn="1">
            <p:ph type="body" sz="quarter" idx="17" hasCustomPrompt="1"/>
          </p:nvPr>
        </p:nvSpPr>
        <p:spPr>
          <a:xfrm>
            <a:off x="5883177" y="3971432"/>
            <a:ext cx="1620000" cy="360000"/>
          </a:xfrm>
        </p:spPr>
        <p:txBody>
          <a:bodyPr rtlCol="0"/>
          <a:lstStyle>
            <a:lvl1pPr marL="0" indent="0" algn="ctr">
              <a:buFont typeface="Arial" panose="020B0604020202020204" pitchFamily="34" charset="0"/>
              <a:buNone/>
              <a:defRPr sz="1800">
                <a:solidFill>
                  <a:schemeClr val="bg1"/>
                </a:solidFill>
              </a:defRPr>
            </a:lvl1pPr>
          </a:lstStyle>
          <a:p>
            <a:pPr lvl="0" rtl="0"/>
            <a:r>
              <a:rPr lang="ru-RU" noProof="0"/>
              <a:t>Маркер 1</a:t>
            </a:r>
          </a:p>
        </p:txBody>
      </p:sp>
      <p:sp>
        <p:nvSpPr>
          <p:cNvPr id="17" name="Текст 10">
            <a:extLst>
              <a:ext uri="{FF2B5EF4-FFF2-40B4-BE49-F238E27FC236}">
                <a16:creationId xmlns:a16="http://schemas.microsoft.com/office/drawing/2014/main" id="{0A536C56-F4CA-43D8-98A9-E597F5B81368}"/>
              </a:ext>
            </a:extLst>
          </p:cNvPr>
          <p:cNvSpPr>
            <a:spLocks noGrp="1"/>
          </p:cNvSpPr>
          <p:nvPr userDrawn="1">
            <p:ph type="body" sz="quarter" idx="18" hasCustomPrompt="1"/>
          </p:nvPr>
        </p:nvSpPr>
        <p:spPr>
          <a:xfrm>
            <a:off x="5883177" y="4471987"/>
            <a:ext cx="1620000" cy="720000"/>
          </a:xfrm>
        </p:spPr>
        <p:txBody>
          <a:bodyPr rtlCol="0"/>
          <a:lstStyle>
            <a:lvl1pPr marL="0" indent="0" algn="ctr">
              <a:buNone/>
              <a:defRPr sz="1400">
                <a:solidFill>
                  <a:schemeClr val="bg1"/>
                </a:solidFill>
              </a:defRPr>
            </a:lvl1pPr>
          </a:lstStyle>
          <a:p>
            <a:pPr lvl="0" rtl="0"/>
            <a:r>
              <a:rPr lang="ru-RU" noProof="0"/>
              <a:t>Описание маркера</a:t>
            </a:r>
          </a:p>
        </p:txBody>
      </p:sp>
      <p:sp>
        <p:nvSpPr>
          <p:cNvPr id="32" name="Овал 31">
            <a:extLst>
              <a:ext uri="{FF2B5EF4-FFF2-40B4-BE49-F238E27FC236}">
                <a16:creationId xmlns:a16="http://schemas.microsoft.com/office/drawing/2014/main" id="{BE9B724A-B58C-CD4D-8980-C0DFE08B79B5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 userDrawn="1"/>
        </p:nvSpPr>
        <p:spPr>
          <a:xfrm>
            <a:off x="7943613" y="2284616"/>
            <a:ext cx="1471544" cy="1471544"/>
          </a:xfrm>
          <a:prstGeom prst="ellipse">
            <a:avLst/>
          </a:prstGeom>
          <a:noFill/>
          <a:ln w="111125">
            <a:solidFill>
              <a:schemeClr val="bg1">
                <a:alpha val="6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 rtl="0"/>
            <a:endParaRPr lang="ru-RU" noProof="0"/>
          </a:p>
        </p:txBody>
      </p:sp>
      <p:sp>
        <p:nvSpPr>
          <p:cNvPr id="35" name="Рисунок 15">
            <a:extLst>
              <a:ext uri="{FF2B5EF4-FFF2-40B4-BE49-F238E27FC236}">
                <a16:creationId xmlns:a16="http://schemas.microsoft.com/office/drawing/2014/main" id="{49A7B2CE-81BA-D944-BE88-232214C60554}"/>
              </a:ext>
            </a:extLst>
          </p:cNvPr>
          <p:cNvSpPr>
            <a:spLocks noGrp="1"/>
          </p:cNvSpPr>
          <p:nvPr userDrawn="1">
            <p:ph type="pic" sz="quarter" idx="47" hasCustomPrompt="1"/>
          </p:nvPr>
        </p:nvSpPr>
        <p:spPr>
          <a:xfrm>
            <a:off x="8368489" y="2709492"/>
            <a:ext cx="621792" cy="621792"/>
          </a:xfrm>
          <a:noFill/>
          <a:ln w="95250" cap="sq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0" rIns="180000" bIns="0" numCol="1" spcCol="0" rtlCol="0" fromWordArt="0" anchor="ctr" anchorCtr="1" forceAA="0" compatLnSpc="1">
            <a:prstTxWarp prst="textNoShape">
              <a:avLst/>
            </a:prstTxWarp>
            <a:noAutofit/>
          </a:bodyPr>
          <a:lstStyle>
            <a:lvl1pPr marL="0" indent="0" algn="l">
              <a:buNone/>
              <a:defRPr lang="en-ZA" sz="900" i="1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cs typeface="Times New Roman" panose="02020603050405020304" pitchFamily="18" charset="0"/>
              </a:defRPr>
            </a:lvl1pPr>
          </a:lstStyle>
          <a:p>
            <a:pPr marL="266700" lvl="0" indent="-266700" algn="ctr" rtl="0"/>
            <a:r>
              <a:rPr lang="ru-RU" noProof="0"/>
              <a:t>Значок</a:t>
            </a:r>
          </a:p>
        </p:txBody>
      </p:sp>
      <p:sp>
        <p:nvSpPr>
          <p:cNvPr id="18" name="Текст 8">
            <a:extLst>
              <a:ext uri="{FF2B5EF4-FFF2-40B4-BE49-F238E27FC236}">
                <a16:creationId xmlns:a16="http://schemas.microsoft.com/office/drawing/2014/main" id="{CC4D12C2-93C1-4E0C-B8E5-7ABB260F3F80}"/>
              </a:ext>
            </a:extLst>
          </p:cNvPr>
          <p:cNvSpPr>
            <a:spLocks noGrp="1"/>
          </p:cNvSpPr>
          <p:nvPr userDrawn="1">
            <p:ph type="body" sz="quarter" idx="33" hasCustomPrompt="1"/>
          </p:nvPr>
        </p:nvSpPr>
        <p:spPr>
          <a:xfrm>
            <a:off x="7868896" y="3971432"/>
            <a:ext cx="1620000" cy="360000"/>
          </a:xfrm>
        </p:spPr>
        <p:txBody>
          <a:bodyPr rtlCol="0"/>
          <a:lstStyle>
            <a:lvl1pPr marL="0" indent="0" algn="ctr">
              <a:buFont typeface="Arial" panose="020B0604020202020204" pitchFamily="34" charset="0"/>
              <a:buNone/>
              <a:defRPr sz="1800">
                <a:solidFill>
                  <a:schemeClr val="bg1"/>
                </a:solidFill>
              </a:defRPr>
            </a:lvl1pPr>
          </a:lstStyle>
          <a:p>
            <a:pPr lvl="0" rtl="0"/>
            <a:r>
              <a:rPr lang="ru-RU" noProof="0"/>
              <a:t>Маркер 1</a:t>
            </a:r>
          </a:p>
        </p:txBody>
      </p:sp>
      <p:sp>
        <p:nvSpPr>
          <p:cNvPr id="19" name="Текст 10">
            <a:extLst>
              <a:ext uri="{FF2B5EF4-FFF2-40B4-BE49-F238E27FC236}">
                <a16:creationId xmlns:a16="http://schemas.microsoft.com/office/drawing/2014/main" id="{11327781-DAAF-4F83-B459-FCB50CCFE896}"/>
              </a:ext>
            </a:extLst>
          </p:cNvPr>
          <p:cNvSpPr>
            <a:spLocks noGrp="1"/>
          </p:cNvSpPr>
          <p:nvPr userDrawn="1">
            <p:ph type="body" sz="quarter" idx="34" hasCustomPrompt="1"/>
          </p:nvPr>
        </p:nvSpPr>
        <p:spPr>
          <a:xfrm>
            <a:off x="7868896" y="4471987"/>
            <a:ext cx="1620000" cy="720000"/>
          </a:xfrm>
        </p:spPr>
        <p:txBody>
          <a:bodyPr rtlCol="0"/>
          <a:lstStyle>
            <a:lvl1pPr marL="0" indent="0" algn="ctr">
              <a:buNone/>
              <a:defRPr sz="1400">
                <a:solidFill>
                  <a:schemeClr val="bg1"/>
                </a:solidFill>
              </a:defRPr>
            </a:lvl1pPr>
          </a:lstStyle>
          <a:p>
            <a:pPr lvl="0" rtl="0"/>
            <a:r>
              <a:rPr lang="ru-RU" noProof="0"/>
              <a:t>Описание маркера</a:t>
            </a:r>
          </a:p>
        </p:txBody>
      </p:sp>
      <p:sp>
        <p:nvSpPr>
          <p:cNvPr id="33" name="Овал 32">
            <a:extLst>
              <a:ext uri="{FF2B5EF4-FFF2-40B4-BE49-F238E27FC236}">
                <a16:creationId xmlns:a16="http://schemas.microsoft.com/office/drawing/2014/main" id="{28894D68-6E31-8646-BFD7-2C0D8C4CD961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 userDrawn="1"/>
        </p:nvSpPr>
        <p:spPr>
          <a:xfrm>
            <a:off x="9929332" y="2284616"/>
            <a:ext cx="1471544" cy="1471544"/>
          </a:xfrm>
          <a:prstGeom prst="ellipse">
            <a:avLst/>
          </a:prstGeom>
          <a:noFill/>
          <a:ln w="3175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/>
          </a:p>
        </p:txBody>
      </p:sp>
      <p:sp>
        <p:nvSpPr>
          <p:cNvPr id="36" name="Рисунок 15">
            <a:extLst>
              <a:ext uri="{FF2B5EF4-FFF2-40B4-BE49-F238E27FC236}">
                <a16:creationId xmlns:a16="http://schemas.microsoft.com/office/drawing/2014/main" id="{7228B3AA-7CEF-C740-B9D8-656B168288C0}"/>
              </a:ext>
            </a:extLst>
          </p:cNvPr>
          <p:cNvSpPr>
            <a:spLocks noGrp="1"/>
          </p:cNvSpPr>
          <p:nvPr userDrawn="1">
            <p:ph type="pic" sz="quarter" idx="48" hasCustomPrompt="1"/>
          </p:nvPr>
        </p:nvSpPr>
        <p:spPr>
          <a:xfrm>
            <a:off x="10354208" y="2709492"/>
            <a:ext cx="621792" cy="621792"/>
          </a:xfrm>
          <a:noFill/>
          <a:ln w="95250" cap="sq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0" rIns="180000" bIns="0" numCol="1" spcCol="0" rtlCol="0" fromWordArt="0" anchor="ctr" anchorCtr="1" forceAA="0" compatLnSpc="1">
            <a:prstTxWarp prst="textNoShape">
              <a:avLst/>
            </a:prstTxWarp>
            <a:noAutofit/>
          </a:bodyPr>
          <a:lstStyle>
            <a:lvl1pPr marL="0" indent="0" algn="l">
              <a:buNone/>
              <a:defRPr lang="en-ZA" sz="900" i="1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cs typeface="Times New Roman" panose="02020603050405020304" pitchFamily="18" charset="0"/>
              </a:defRPr>
            </a:lvl1pPr>
          </a:lstStyle>
          <a:p>
            <a:pPr marL="266700" lvl="0" indent="-266700" algn="ctr" rtl="0"/>
            <a:r>
              <a:rPr lang="ru-RU" noProof="0"/>
              <a:t>Значок</a:t>
            </a:r>
          </a:p>
        </p:txBody>
      </p:sp>
      <p:sp>
        <p:nvSpPr>
          <p:cNvPr id="20" name="Текст 8">
            <a:extLst>
              <a:ext uri="{FF2B5EF4-FFF2-40B4-BE49-F238E27FC236}">
                <a16:creationId xmlns:a16="http://schemas.microsoft.com/office/drawing/2014/main" id="{1BE88C8C-9E13-4109-9608-6DC4B7B0DF14}"/>
              </a:ext>
            </a:extLst>
          </p:cNvPr>
          <p:cNvSpPr>
            <a:spLocks noGrp="1"/>
          </p:cNvSpPr>
          <p:nvPr userDrawn="1">
            <p:ph type="body" sz="quarter" idx="35" hasCustomPrompt="1"/>
          </p:nvPr>
        </p:nvSpPr>
        <p:spPr>
          <a:xfrm>
            <a:off x="9854615" y="3971432"/>
            <a:ext cx="1620000" cy="360000"/>
          </a:xfrm>
        </p:spPr>
        <p:txBody>
          <a:bodyPr rtlCol="0"/>
          <a:lstStyle>
            <a:lvl1pPr marL="0" indent="0" algn="ctr">
              <a:buFont typeface="Arial" panose="020B0604020202020204" pitchFamily="34" charset="0"/>
              <a:buNone/>
              <a:defRPr sz="1800">
                <a:solidFill>
                  <a:schemeClr val="bg1"/>
                </a:solidFill>
              </a:defRPr>
            </a:lvl1pPr>
          </a:lstStyle>
          <a:p>
            <a:pPr lvl="0" rtl="0"/>
            <a:r>
              <a:rPr lang="ru-RU" noProof="0"/>
              <a:t>Маркер 1</a:t>
            </a:r>
          </a:p>
        </p:txBody>
      </p:sp>
      <p:sp>
        <p:nvSpPr>
          <p:cNvPr id="21" name="Текст 10">
            <a:extLst>
              <a:ext uri="{FF2B5EF4-FFF2-40B4-BE49-F238E27FC236}">
                <a16:creationId xmlns:a16="http://schemas.microsoft.com/office/drawing/2014/main" id="{903C64D8-B655-49E0-A776-8C6594DF12C9}"/>
              </a:ext>
            </a:extLst>
          </p:cNvPr>
          <p:cNvSpPr>
            <a:spLocks noGrp="1"/>
          </p:cNvSpPr>
          <p:nvPr userDrawn="1">
            <p:ph type="body" sz="quarter" idx="36" hasCustomPrompt="1"/>
          </p:nvPr>
        </p:nvSpPr>
        <p:spPr>
          <a:xfrm>
            <a:off x="9854615" y="4471987"/>
            <a:ext cx="1620000" cy="720000"/>
          </a:xfrm>
        </p:spPr>
        <p:txBody>
          <a:bodyPr rtlCol="0"/>
          <a:lstStyle>
            <a:lvl1pPr marL="0" indent="0" algn="ctr">
              <a:buNone/>
              <a:defRPr sz="1400">
                <a:solidFill>
                  <a:schemeClr val="bg1"/>
                </a:solidFill>
              </a:defRPr>
            </a:lvl1pPr>
          </a:lstStyle>
          <a:p>
            <a:pPr lvl="0" rtl="0"/>
            <a:r>
              <a:rPr lang="ru-RU" noProof="0"/>
              <a:t>Описание маркера</a:t>
            </a:r>
          </a:p>
        </p:txBody>
      </p:sp>
      <p:sp>
        <p:nvSpPr>
          <p:cNvPr id="10" name="Рисунок 22">
            <a:extLst>
              <a:ext uri="{FF2B5EF4-FFF2-40B4-BE49-F238E27FC236}">
                <a16:creationId xmlns:a16="http://schemas.microsoft.com/office/drawing/2014/main" id="{785590BE-5BE1-4AF5-B0F8-7D999658F3F8}"/>
              </a:ext>
            </a:extLst>
          </p:cNvPr>
          <p:cNvSpPr>
            <a:spLocks noGrp="1"/>
          </p:cNvSpPr>
          <p:nvPr userDrawn="1">
            <p:ph type="pic" sz="quarter" idx="10" hasCustomPrompt="1"/>
          </p:nvPr>
        </p:nvSpPr>
        <p:spPr>
          <a:xfrm>
            <a:off x="456330" y="0"/>
            <a:ext cx="4993814" cy="6760369"/>
          </a:xfrm>
          <a:solidFill>
            <a:schemeClr val="accent4">
              <a:lumMod val="50000"/>
            </a:schemeClr>
          </a:solidFill>
        </p:spPr>
        <p:txBody>
          <a:bodyPr lIns="0" tIns="1368000" rIns="0" bIns="0" rtlCol="0" anchor="t"/>
          <a:lstStyle>
            <a:lvl1pPr marL="0" indent="0" algn="ctr">
              <a:buNone/>
              <a:defRPr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rtl="0"/>
            <a:r>
              <a:rPr lang="ru-RU" noProof="0"/>
              <a:t>Вставьте или перетащите фото </a:t>
            </a:r>
            <a:br>
              <a:rPr lang="ru-RU" noProof="0"/>
            </a:br>
            <a:r>
              <a:rPr lang="ru-RU" noProof="0"/>
              <a:t>Отправьте на задний план для получения эффекта наложения</a:t>
            </a:r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F514DBA9-43A9-4950-8C14-971E2AACAD93}"/>
              </a:ext>
            </a:extLst>
          </p:cNvPr>
          <p:cNvSpPr>
            <a:spLocks noGrp="1"/>
          </p:cNvSpPr>
          <p:nvPr userDrawn="1">
            <p:ph type="sldNum" sz="quarter" idx="50"/>
          </p:nvPr>
        </p:nvSpPr>
        <p:spPr/>
        <p:txBody>
          <a:bodyPr rtlCol="0"/>
          <a:lstStyle/>
          <a:p>
            <a:pPr rtl="0"/>
            <a:r>
              <a:rPr lang="ru-RU" noProof="0"/>
              <a:t>страница </a:t>
            </a:r>
            <a:fld id="{19B51A1E-902D-48AF-9020-955120F399B6}" type="slidenum">
              <a:rPr lang="ru-RU" b="1" i="1" noProof="0" smtClean="0"/>
              <a:pPr/>
              <a:t>‹#›</a:t>
            </a:fld>
            <a:endParaRPr lang="ru-RU" b="1" i="1" noProof="0"/>
          </a:p>
        </p:txBody>
      </p:sp>
      <p:sp>
        <p:nvSpPr>
          <p:cNvPr id="51" name="Заголовок 1">
            <a:extLst>
              <a:ext uri="{FF2B5EF4-FFF2-40B4-BE49-F238E27FC236}">
                <a16:creationId xmlns:a16="http://schemas.microsoft.com/office/drawing/2014/main" id="{BD91656C-40D7-4517-A75F-92EA6C2BC61F}"/>
              </a:ext>
            </a:extLst>
          </p:cNvPr>
          <p:cNvSpPr>
            <a:spLocks noGrp="1"/>
          </p:cNvSpPr>
          <p:nvPr userDrawn="1">
            <p:ph type="ctrTitle" hasCustomPrompt="1"/>
          </p:nvPr>
        </p:nvSpPr>
        <p:spPr>
          <a:xfrm>
            <a:off x="456327" y="3149601"/>
            <a:ext cx="4993813" cy="3610768"/>
          </a:xfrm>
          <a:solidFill>
            <a:schemeClr val="tx1">
              <a:alpha val="70000"/>
            </a:schemeClr>
          </a:solidFill>
        </p:spPr>
        <p:txBody>
          <a:bodyPr rIns="252000" bIns="1188000" rtlCol="0" anchor="b"/>
          <a:lstStyle>
            <a:lvl1pPr marL="0"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ZA" sz="4500" b="1" kern="1200" cap="all" spc="-150" baseline="0" dirty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rtl="0"/>
            <a:r>
              <a:rPr lang="ru-RU" noProof="0" dirty="0"/>
              <a:t>Щелкните, чтобы изменить стиль заголовка</a:t>
            </a:r>
          </a:p>
        </p:txBody>
      </p:sp>
      <p:sp>
        <p:nvSpPr>
          <p:cNvPr id="52" name="Подзаголовок 2">
            <a:extLst>
              <a:ext uri="{FF2B5EF4-FFF2-40B4-BE49-F238E27FC236}">
                <a16:creationId xmlns:a16="http://schemas.microsoft.com/office/drawing/2014/main" id="{4EFBEF46-9F40-4406-AE22-794A74FEF021}"/>
              </a:ext>
            </a:extLst>
          </p:cNvPr>
          <p:cNvSpPr>
            <a:spLocks noGrp="1"/>
          </p:cNvSpPr>
          <p:nvPr userDrawn="1">
            <p:ph type="subTitle" idx="1"/>
          </p:nvPr>
        </p:nvSpPr>
        <p:spPr>
          <a:xfrm>
            <a:off x="890787" y="5558599"/>
            <a:ext cx="4283297" cy="762024"/>
          </a:xfrm>
        </p:spPr>
        <p:txBody>
          <a:bodyPr rtlCol="0"/>
          <a:lstStyle>
            <a:lvl1pPr marL="0" indent="0" algn="r">
              <a:buNone/>
              <a:defRPr lang="en-ZA" sz="1800" kern="1200" cap="all" baseline="0" dirty="0">
                <a:solidFill>
                  <a:schemeClr val="bg1"/>
                </a:solidFill>
                <a:latin typeface="Calibri" panose="020F0502020204030204" pitchFamily="34" charset="0"/>
                <a:ea typeface="+mn-ea"/>
                <a:cs typeface="Calibri" panose="020F050202020403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ru-RU" noProof="0"/>
              <a:t>Образец подзаголовка</a:t>
            </a:r>
          </a:p>
        </p:txBody>
      </p:sp>
      <p:sp>
        <p:nvSpPr>
          <p:cNvPr id="12" name="Нижний колонтитул 11">
            <a:extLst>
              <a:ext uri="{FF2B5EF4-FFF2-40B4-BE49-F238E27FC236}">
                <a16:creationId xmlns:a16="http://schemas.microsoft.com/office/drawing/2014/main" id="{97C8985C-2F2E-4023-BF66-5BBA9C57A891}"/>
              </a:ext>
            </a:extLst>
          </p:cNvPr>
          <p:cNvSpPr>
            <a:spLocks noGrp="1"/>
          </p:cNvSpPr>
          <p:nvPr>
            <p:ph type="ftr" sz="quarter" idx="51"/>
          </p:nvPr>
        </p:nvSpPr>
        <p:spPr>
          <a:xfrm>
            <a:off x="5883177" y="6320622"/>
            <a:ext cx="4114800" cy="226714"/>
          </a:xfrm>
        </p:spPr>
        <p:txBody>
          <a:bodyPr rtlCol="0"/>
          <a:lstStyle/>
          <a:p>
            <a:pPr rtl="0"/>
            <a:r>
              <a:rPr lang="ru-RU" noProof="0"/>
              <a:t>Добавить нижний колонтитул</a:t>
            </a:r>
          </a:p>
        </p:txBody>
      </p:sp>
      <p:sp>
        <p:nvSpPr>
          <p:cNvPr id="22" name="Овал 21">
            <a:extLst>
              <a:ext uri="{FF2B5EF4-FFF2-40B4-BE49-F238E27FC236}">
                <a16:creationId xmlns:a16="http://schemas.microsoft.com/office/drawing/2014/main" id="{99D3E8CF-7C38-4321-A56A-49D7CA2A814B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 userDrawn="1"/>
        </p:nvSpPr>
        <p:spPr>
          <a:xfrm>
            <a:off x="9397157" y="3025950"/>
            <a:ext cx="36000" cy="36000"/>
          </a:xfrm>
          <a:prstGeom prst="ellipse">
            <a:avLst/>
          </a:prstGeom>
          <a:gradFill flip="none" rotWithShape="1">
            <a:gsLst>
              <a:gs pos="0">
                <a:srgbClr val="FFFFFF"/>
              </a:gs>
              <a:gs pos="70000">
                <a:schemeClr val="accent2">
                  <a:lumMod val="20000"/>
                  <a:lumOff val="80000"/>
                </a:schemeClr>
              </a:gs>
              <a:gs pos="65000">
                <a:srgbClr val="F7FFFF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glow rad="165100">
              <a:schemeClr val="accent2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/>
          </a:p>
        </p:txBody>
      </p:sp>
      <p:grpSp>
        <p:nvGrpSpPr>
          <p:cNvPr id="23" name="Группа 22">
            <a:extLst>
              <a:ext uri="{FF2B5EF4-FFF2-40B4-BE49-F238E27FC236}">
                <a16:creationId xmlns:a16="http://schemas.microsoft.com/office/drawing/2014/main" id="{326A7FE8-1975-474D-B747-D7B028C10D81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GrpSpPr/>
          <p:nvPr userDrawn="1"/>
        </p:nvGrpSpPr>
        <p:grpSpPr>
          <a:xfrm>
            <a:off x="441324" y="3136900"/>
            <a:ext cx="5008820" cy="3566319"/>
            <a:chOff x="441324" y="3897168"/>
            <a:chExt cx="5008820" cy="2806051"/>
          </a:xfrm>
        </p:grpSpPr>
        <p:cxnSp>
          <p:nvCxnSpPr>
            <p:cNvPr id="24" name="Прямая соединительная линия 23">
              <a:extLst>
                <a:ext uri="{FF2B5EF4-FFF2-40B4-BE49-F238E27FC236}">
                  <a16:creationId xmlns:a16="http://schemas.microsoft.com/office/drawing/2014/main" id="{7975FF3E-1E22-42B2-A043-163B207792B9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5450144" y="3897168"/>
              <a:ext cx="0" cy="2806051"/>
            </a:xfrm>
            <a:prstGeom prst="line">
              <a:avLst/>
            </a:prstGeom>
            <a:ln w="3175">
              <a:solidFill>
                <a:schemeClr val="bg1">
                  <a:lumMod val="95000"/>
                  <a:alpha val="1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Прямая соединительная линия 24">
              <a:extLst>
                <a:ext uri="{FF2B5EF4-FFF2-40B4-BE49-F238E27FC236}">
                  <a16:creationId xmlns:a16="http://schemas.microsoft.com/office/drawing/2014/main" id="{79571B2B-DE4E-494A-8C0A-567D1523D790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441324" y="3897168"/>
              <a:ext cx="0" cy="2806051"/>
            </a:xfrm>
            <a:prstGeom prst="line">
              <a:avLst/>
            </a:prstGeom>
            <a:ln w="3175">
              <a:solidFill>
                <a:schemeClr val="bg1">
                  <a:lumMod val="95000"/>
                  <a:alpha val="1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234983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Маркеры в виде значков 4 X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Группа 1">
            <a:extLst>
              <a:ext uri="{FF2B5EF4-FFF2-40B4-BE49-F238E27FC236}">
                <a16:creationId xmlns:a16="http://schemas.microsoft.com/office/drawing/2014/main" id="{69D5DB0A-C96D-4B82-95B6-E7A7B8E6687B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GrpSpPr/>
          <p:nvPr userDrawn="1"/>
        </p:nvGrpSpPr>
        <p:grpSpPr>
          <a:xfrm>
            <a:off x="441324" y="3136900"/>
            <a:ext cx="5008820" cy="3566319"/>
            <a:chOff x="441324" y="3897168"/>
            <a:chExt cx="5008820" cy="2806051"/>
          </a:xfrm>
        </p:grpSpPr>
        <p:cxnSp>
          <p:nvCxnSpPr>
            <p:cNvPr id="46" name="Прямая соединительная линия 45">
              <a:extLst>
                <a:ext uri="{FF2B5EF4-FFF2-40B4-BE49-F238E27FC236}">
                  <a16:creationId xmlns:a16="http://schemas.microsoft.com/office/drawing/2014/main" id="{B6D532F9-49C3-47DF-8512-474441940275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5450144" y="3897168"/>
              <a:ext cx="0" cy="2806051"/>
            </a:xfrm>
            <a:prstGeom prst="line">
              <a:avLst/>
            </a:prstGeom>
            <a:ln w="3175">
              <a:solidFill>
                <a:schemeClr val="bg1">
                  <a:lumMod val="95000"/>
                  <a:alpha val="1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Прямая соединительная линия 49">
              <a:extLst>
                <a:ext uri="{FF2B5EF4-FFF2-40B4-BE49-F238E27FC236}">
                  <a16:creationId xmlns:a16="http://schemas.microsoft.com/office/drawing/2014/main" id="{318F5508-636D-4B8E-B220-493139AF2313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441324" y="3897168"/>
              <a:ext cx="0" cy="2806051"/>
            </a:xfrm>
            <a:prstGeom prst="line">
              <a:avLst/>
            </a:prstGeom>
            <a:ln w="3175">
              <a:solidFill>
                <a:schemeClr val="bg1">
                  <a:lumMod val="95000"/>
                  <a:alpha val="1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" name="Рисунок 22">
            <a:extLst>
              <a:ext uri="{FF2B5EF4-FFF2-40B4-BE49-F238E27FC236}">
                <a16:creationId xmlns:a16="http://schemas.microsoft.com/office/drawing/2014/main" id="{785590BE-5BE1-4AF5-B0F8-7D999658F3F8}"/>
              </a:ext>
            </a:extLst>
          </p:cNvPr>
          <p:cNvSpPr>
            <a:spLocks noGrp="1"/>
          </p:cNvSpPr>
          <p:nvPr userDrawn="1">
            <p:ph type="pic" sz="quarter" idx="10" hasCustomPrompt="1"/>
          </p:nvPr>
        </p:nvSpPr>
        <p:spPr>
          <a:xfrm>
            <a:off x="456330" y="0"/>
            <a:ext cx="4993814" cy="6760369"/>
          </a:xfrm>
          <a:solidFill>
            <a:schemeClr val="accent4">
              <a:lumMod val="50000"/>
            </a:schemeClr>
          </a:solidFill>
        </p:spPr>
        <p:txBody>
          <a:bodyPr lIns="0" tIns="1368000" rIns="0" bIns="0" rtlCol="0" anchor="t"/>
          <a:lstStyle>
            <a:lvl1pPr marL="0" indent="0" algn="ctr">
              <a:buNone/>
              <a:defRPr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rtl="0"/>
            <a:r>
              <a:rPr lang="ru-RU" noProof="0"/>
              <a:t>Вставьте или перетащите фото </a:t>
            </a:r>
            <a:br>
              <a:rPr lang="ru-RU" noProof="0"/>
            </a:br>
            <a:r>
              <a:rPr lang="ru-RU" noProof="0"/>
              <a:t>Отправьте на задний план для получения эффекта наложения</a:t>
            </a:r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F514DBA9-43A9-4950-8C14-971E2AACAD93}"/>
              </a:ext>
            </a:extLst>
          </p:cNvPr>
          <p:cNvSpPr>
            <a:spLocks noGrp="1"/>
          </p:cNvSpPr>
          <p:nvPr userDrawn="1">
            <p:ph type="sldNum" sz="quarter" idx="50"/>
          </p:nvPr>
        </p:nvSpPr>
        <p:spPr/>
        <p:txBody>
          <a:bodyPr rtlCol="0"/>
          <a:lstStyle/>
          <a:p>
            <a:pPr rtl="0"/>
            <a:r>
              <a:rPr lang="ru-RU" noProof="0"/>
              <a:t>страница </a:t>
            </a:r>
            <a:fld id="{19B51A1E-902D-48AF-9020-955120F399B6}" type="slidenum">
              <a:rPr lang="ru-RU" b="1" i="1" noProof="0" smtClean="0"/>
              <a:pPr/>
              <a:t>‹#›</a:t>
            </a:fld>
            <a:endParaRPr lang="ru-RU" b="1" i="1" noProof="0"/>
          </a:p>
        </p:txBody>
      </p:sp>
      <p:sp>
        <p:nvSpPr>
          <p:cNvPr id="51" name="Заголовок 1">
            <a:extLst>
              <a:ext uri="{FF2B5EF4-FFF2-40B4-BE49-F238E27FC236}">
                <a16:creationId xmlns:a16="http://schemas.microsoft.com/office/drawing/2014/main" id="{BD91656C-40D7-4517-A75F-92EA6C2BC61F}"/>
              </a:ext>
            </a:extLst>
          </p:cNvPr>
          <p:cNvSpPr>
            <a:spLocks noGrp="1"/>
          </p:cNvSpPr>
          <p:nvPr userDrawn="1">
            <p:ph type="ctrTitle" hasCustomPrompt="1"/>
          </p:nvPr>
        </p:nvSpPr>
        <p:spPr>
          <a:xfrm>
            <a:off x="456327" y="3149601"/>
            <a:ext cx="4993813" cy="3610768"/>
          </a:xfrm>
          <a:solidFill>
            <a:schemeClr val="tx1">
              <a:alpha val="70000"/>
            </a:schemeClr>
          </a:solidFill>
        </p:spPr>
        <p:txBody>
          <a:bodyPr rIns="252000" bIns="1188000" rtlCol="0" anchor="b"/>
          <a:lstStyle>
            <a:lvl1pPr marL="0"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ZA" sz="4500" b="1" kern="1200" cap="all" spc="-150" baseline="0" dirty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rtl="0"/>
            <a:r>
              <a:rPr lang="ru-RU" noProof="0"/>
              <a:t>Щелкните, чтобы изменить стиль заголовка</a:t>
            </a:r>
          </a:p>
        </p:txBody>
      </p:sp>
      <p:sp>
        <p:nvSpPr>
          <p:cNvPr id="52" name="Подзаголовок 2">
            <a:extLst>
              <a:ext uri="{FF2B5EF4-FFF2-40B4-BE49-F238E27FC236}">
                <a16:creationId xmlns:a16="http://schemas.microsoft.com/office/drawing/2014/main" id="{4EFBEF46-9F40-4406-AE22-794A74FEF021}"/>
              </a:ext>
            </a:extLst>
          </p:cNvPr>
          <p:cNvSpPr>
            <a:spLocks noGrp="1"/>
          </p:cNvSpPr>
          <p:nvPr userDrawn="1">
            <p:ph type="subTitle" idx="1"/>
          </p:nvPr>
        </p:nvSpPr>
        <p:spPr>
          <a:xfrm>
            <a:off x="890787" y="5558599"/>
            <a:ext cx="4283297" cy="762024"/>
          </a:xfrm>
        </p:spPr>
        <p:txBody>
          <a:bodyPr rtlCol="0"/>
          <a:lstStyle>
            <a:lvl1pPr marL="0" indent="0" algn="r">
              <a:buNone/>
              <a:defRPr lang="en-ZA" sz="1800" kern="1200" cap="all" baseline="0" dirty="0">
                <a:solidFill>
                  <a:schemeClr val="bg1"/>
                </a:solidFill>
                <a:latin typeface="Calibri" panose="020F0502020204030204" pitchFamily="34" charset="0"/>
                <a:ea typeface="+mn-ea"/>
                <a:cs typeface="Calibri" panose="020F050202020403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ru-RU" noProof="0"/>
              <a:t>Образец подзаголовка</a:t>
            </a:r>
          </a:p>
        </p:txBody>
      </p:sp>
      <p:sp>
        <p:nvSpPr>
          <p:cNvPr id="12" name="Нижний колонтитул 11">
            <a:extLst>
              <a:ext uri="{FF2B5EF4-FFF2-40B4-BE49-F238E27FC236}">
                <a16:creationId xmlns:a16="http://schemas.microsoft.com/office/drawing/2014/main" id="{97C8985C-2F2E-4023-BF66-5BBA9C57A891}"/>
              </a:ext>
            </a:extLst>
          </p:cNvPr>
          <p:cNvSpPr>
            <a:spLocks noGrp="1"/>
          </p:cNvSpPr>
          <p:nvPr>
            <p:ph type="ftr" sz="quarter" idx="51"/>
          </p:nvPr>
        </p:nvSpPr>
        <p:spPr>
          <a:xfrm>
            <a:off x="5883177" y="6320622"/>
            <a:ext cx="4114800" cy="226714"/>
          </a:xfrm>
        </p:spPr>
        <p:txBody>
          <a:bodyPr rtlCol="0"/>
          <a:lstStyle/>
          <a:p>
            <a:pPr rtl="0"/>
            <a:r>
              <a:rPr lang="ru-RU" noProof="0"/>
              <a:t>Добавить нижний колонтитул</a:t>
            </a:r>
          </a:p>
        </p:txBody>
      </p:sp>
      <p:sp>
        <p:nvSpPr>
          <p:cNvPr id="22" name="Овал 21">
            <a:extLst>
              <a:ext uri="{FF2B5EF4-FFF2-40B4-BE49-F238E27FC236}">
                <a16:creationId xmlns:a16="http://schemas.microsoft.com/office/drawing/2014/main" id="{390CA185-E043-470F-95CF-875B2290368D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 userDrawn="1"/>
        </p:nvSpPr>
        <p:spPr>
          <a:xfrm>
            <a:off x="7101332" y="773488"/>
            <a:ext cx="1216152" cy="1216152"/>
          </a:xfrm>
          <a:prstGeom prst="ellipse">
            <a:avLst/>
          </a:prstGeom>
          <a:noFill/>
          <a:ln w="111125">
            <a:solidFill>
              <a:schemeClr val="bg1">
                <a:alpha val="6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 rtl="0"/>
            <a:endParaRPr lang="ru-RU" noProof="0"/>
          </a:p>
        </p:txBody>
      </p:sp>
      <p:sp>
        <p:nvSpPr>
          <p:cNvPr id="23" name="Рисунок 15">
            <a:extLst>
              <a:ext uri="{FF2B5EF4-FFF2-40B4-BE49-F238E27FC236}">
                <a16:creationId xmlns:a16="http://schemas.microsoft.com/office/drawing/2014/main" id="{B284336B-BAAE-481C-8386-97B014DFC438}"/>
              </a:ext>
            </a:extLst>
          </p:cNvPr>
          <p:cNvSpPr>
            <a:spLocks noGrp="1"/>
          </p:cNvSpPr>
          <p:nvPr>
            <p:ph type="pic" sz="quarter" idx="52" hasCustomPrompt="1"/>
          </p:nvPr>
        </p:nvSpPr>
        <p:spPr>
          <a:xfrm>
            <a:off x="7398512" y="1070668"/>
            <a:ext cx="621792" cy="621792"/>
          </a:xfrm>
          <a:noFill/>
          <a:ln w="95250" cap="sq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0" rIns="180000" bIns="0" numCol="1" spcCol="0" rtlCol="0" fromWordArt="0" anchor="ctr" anchorCtr="1" forceAA="0" compatLnSpc="1">
            <a:prstTxWarp prst="textNoShape">
              <a:avLst/>
            </a:prstTxWarp>
            <a:noAutofit/>
          </a:bodyPr>
          <a:lstStyle>
            <a:lvl1pPr marL="0" indent="0" algn="l">
              <a:buNone/>
              <a:defRPr lang="en-ZA" sz="900" i="1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cs typeface="Times New Roman" panose="02020603050405020304" pitchFamily="18" charset="0"/>
              </a:defRPr>
            </a:lvl1pPr>
          </a:lstStyle>
          <a:p>
            <a:pPr marL="266700" lvl="0" indent="-266700" algn="ctr" rtl="0"/>
            <a:r>
              <a:rPr lang="ru-RU" noProof="0"/>
              <a:t>Значок</a:t>
            </a:r>
          </a:p>
        </p:txBody>
      </p:sp>
      <p:sp>
        <p:nvSpPr>
          <p:cNvPr id="24" name="Текст 8">
            <a:extLst>
              <a:ext uri="{FF2B5EF4-FFF2-40B4-BE49-F238E27FC236}">
                <a16:creationId xmlns:a16="http://schemas.microsoft.com/office/drawing/2014/main" id="{CFDB63C1-8C36-4108-975B-33B0DBB80A29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898919" y="2310044"/>
            <a:ext cx="1620000" cy="252000"/>
          </a:xfrm>
        </p:spPr>
        <p:txBody>
          <a:bodyPr rtlCol="0"/>
          <a:lstStyle>
            <a:lvl1pPr marL="0" indent="0" algn="ctr">
              <a:buFont typeface="Arial" panose="020B0604020202020204" pitchFamily="34" charset="0"/>
              <a:buNone/>
              <a:defRPr sz="1800">
                <a:solidFill>
                  <a:schemeClr val="bg1"/>
                </a:solidFill>
              </a:defRPr>
            </a:lvl1pPr>
          </a:lstStyle>
          <a:p>
            <a:pPr lvl="0" rtl="0"/>
            <a:r>
              <a:rPr lang="ru-RU" noProof="0"/>
              <a:t>Маркер 1</a:t>
            </a:r>
          </a:p>
        </p:txBody>
      </p:sp>
      <p:sp>
        <p:nvSpPr>
          <p:cNvPr id="25" name="Текст 10">
            <a:extLst>
              <a:ext uri="{FF2B5EF4-FFF2-40B4-BE49-F238E27FC236}">
                <a16:creationId xmlns:a16="http://schemas.microsoft.com/office/drawing/2014/main" id="{A75A12D0-6487-4916-9346-CEBAF2AFB78A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898919" y="2702598"/>
            <a:ext cx="1620000" cy="434302"/>
          </a:xfrm>
        </p:spPr>
        <p:txBody>
          <a:bodyPr rtlCol="0"/>
          <a:lstStyle>
            <a:lvl1pPr marL="0" indent="0" algn="ctr">
              <a:buNone/>
              <a:defRPr sz="1400">
                <a:solidFill>
                  <a:schemeClr val="bg1"/>
                </a:solidFill>
              </a:defRPr>
            </a:lvl1pPr>
          </a:lstStyle>
          <a:p>
            <a:pPr lvl="0" rtl="0"/>
            <a:r>
              <a:rPr lang="ru-RU" noProof="0"/>
              <a:t>Описание маркера</a:t>
            </a:r>
          </a:p>
        </p:txBody>
      </p:sp>
      <p:sp>
        <p:nvSpPr>
          <p:cNvPr id="26" name="Овал 25">
            <a:extLst>
              <a:ext uri="{FF2B5EF4-FFF2-40B4-BE49-F238E27FC236}">
                <a16:creationId xmlns:a16="http://schemas.microsoft.com/office/drawing/2014/main" id="{F1A887C7-02BE-4F5E-8DCF-A46A0C58093F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 userDrawn="1"/>
        </p:nvSpPr>
        <p:spPr>
          <a:xfrm>
            <a:off x="9232191" y="773488"/>
            <a:ext cx="1216152" cy="1216152"/>
          </a:xfrm>
          <a:prstGeom prst="ellipse">
            <a:avLst/>
          </a:prstGeom>
          <a:noFill/>
          <a:ln w="3175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rtl="0"/>
            <a:endParaRPr lang="ru-RU" noProof="0"/>
          </a:p>
        </p:txBody>
      </p:sp>
      <p:sp>
        <p:nvSpPr>
          <p:cNvPr id="27" name="Рисунок 15">
            <a:extLst>
              <a:ext uri="{FF2B5EF4-FFF2-40B4-BE49-F238E27FC236}">
                <a16:creationId xmlns:a16="http://schemas.microsoft.com/office/drawing/2014/main" id="{B5A932A2-E3A1-45CA-994D-EEDA802E0EAD}"/>
              </a:ext>
            </a:extLst>
          </p:cNvPr>
          <p:cNvSpPr>
            <a:spLocks noGrp="1"/>
          </p:cNvSpPr>
          <p:nvPr>
            <p:ph type="pic" sz="quarter" idx="53" hasCustomPrompt="1"/>
          </p:nvPr>
        </p:nvSpPr>
        <p:spPr>
          <a:xfrm>
            <a:off x="9529371" y="1070668"/>
            <a:ext cx="621792" cy="621792"/>
          </a:xfrm>
          <a:noFill/>
          <a:ln w="95250" cap="sq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0" rIns="180000" bIns="0" numCol="1" spcCol="0" rtlCol="0" fromWordArt="0" anchor="ctr" anchorCtr="1" forceAA="0" compatLnSpc="1">
            <a:prstTxWarp prst="textNoShape">
              <a:avLst/>
            </a:prstTxWarp>
            <a:noAutofit/>
          </a:bodyPr>
          <a:lstStyle>
            <a:lvl1pPr marL="0" indent="0" algn="l">
              <a:buNone/>
              <a:defRPr lang="en-ZA" sz="900" i="1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cs typeface="Times New Roman" panose="02020603050405020304" pitchFamily="18" charset="0"/>
              </a:defRPr>
            </a:lvl1pPr>
          </a:lstStyle>
          <a:p>
            <a:pPr marL="266700" lvl="0" indent="-266700" algn="ctr" rtl="0"/>
            <a:r>
              <a:rPr lang="ru-RU" noProof="0"/>
              <a:t>Значок</a:t>
            </a:r>
          </a:p>
        </p:txBody>
      </p:sp>
      <p:sp>
        <p:nvSpPr>
          <p:cNvPr id="28" name="Текст 8">
            <a:extLst>
              <a:ext uri="{FF2B5EF4-FFF2-40B4-BE49-F238E27FC236}">
                <a16:creationId xmlns:a16="http://schemas.microsoft.com/office/drawing/2014/main" id="{BBCF784F-456C-4904-BC40-A4B0A58C6431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9029778" y="2310044"/>
            <a:ext cx="1620000" cy="252000"/>
          </a:xfrm>
        </p:spPr>
        <p:txBody>
          <a:bodyPr rtlCol="0"/>
          <a:lstStyle>
            <a:lvl1pPr marL="0" indent="0" algn="ctr">
              <a:buFont typeface="Arial" panose="020B0604020202020204" pitchFamily="34" charset="0"/>
              <a:buNone/>
              <a:defRPr sz="1800">
                <a:solidFill>
                  <a:schemeClr val="bg1"/>
                </a:solidFill>
              </a:defRPr>
            </a:lvl1pPr>
          </a:lstStyle>
          <a:p>
            <a:pPr lvl="0" rtl="0"/>
            <a:r>
              <a:rPr lang="ru-RU" noProof="0"/>
              <a:t>Маркер 2</a:t>
            </a:r>
          </a:p>
        </p:txBody>
      </p:sp>
      <p:sp>
        <p:nvSpPr>
          <p:cNvPr id="29" name="Текст 10">
            <a:extLst>
              <a:ext uri="{FF2B5EF4-FFF2-40B4-BE49-F238E27FC236}">
                <a16:creationId xmlns:a16="http://schemas.microsoft.com/office/drawing/2014/main" id="{673EE3E7-3A9B-466C-9FD3-98D33887F408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9029778" y="2702598"/>
            <a:ext cx="1620000" cy="434302"/>
          </a:xfrm>
        </p:spPr>
        <p:txBody>
          <a:bodyPr rtlCol="0"/>
          <a:lstStyle>
            <a:lvl1pPr marL="0" indent="0" algn="ctr">
              <a:buNone/>
              <a:defRPr sz="1400">
                <a:solidFill>
                  <a:schemeClr val="bg1"/>
                </a:solidFill>
              </a:defRPr>
            </a:lvl1pPr>
          </a:lstStyle>
          <a:p>
            <a:pPr lvl="0" rtl="0"/>
            <a:r>
              <a:rPr lang="ru-RU" noProof="0"/>
              <a:t>Описание маркера</a:t>
            </a:r>
          </a:p>
        </p:txBody>
      </p:sp>
      <p:sp>
        <p:nvSpPr>
          <p:cNvPr id="30" name="Овал 29">
            <a:extLst>
              <a:ext uri="{FF2B5EF4-FFF2-40B4-BE49-F238E27FC236}">
                <a16:creationId xmlns:a16="http://schemas.microsoft.com/office/drawing/2014/main" id="{22D0F7D1-0D65-4376-B381-E7B5C5F9EA0E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 userDrawn="1"/>
        </p:nvSpPr>
        <p:spPr>
          <a:xfrm>
            <a:off x="7100354" y="3771131"/>
            <a:ext cx="1216152" cy="1216152"/>
          </a:xfrm>
          <a:prstGeom prst="ellipse">
            <a:avLst/>
          </a:prstGeom>
          <a:noFill/>
          <a:ln w="3175">
            <a:solidFill>
              <a:schemeClr val="bg1"/>
            </a:solidFill>
          </a:ln>
          <a:effectLst>
            <a:glow rad="165100">
              <a:schemeClr val="bg1">
                <a:alpha val="9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 rtl="0"/>
            <a:endParaRPr lang="ru-RU" noProof="0"/>
          </a:p>
        </p:txBody>
      </p:sp>
      <p:sp>
        <p:nvSpPr>
          <p:cNvPr id="37" name="Рисунок 15">
            <a:extLst>
              <a:ext uri="{FF2B5EF4-FFF2-40B4-BE49-F238E27FC236}">
                <a16:creationId xmlns:a16="http://schemas.microsoft.com/office/drawing/2014/main" id="{FB596127-06BD-4C58-8ACA-B5598699CDCC}"/>
              </a:ext>
            </a:extLst>
          </p:cNvPr>
          <p:cNvSpPr>
            <a:spLocks noGrp="1"/>
          </p:cNvSpPr>
          <p:nvPr>
            <p:ph type="pic" sz="quarter" idx="54" hasCustomPrompt="1"/>
          </p:nvPr>
        </p:nvSpPr>
        <p:spPr>
          <a:xfrm>
            <a:off x="7397534" y="4068311"/>
            <a:ext cx="621792" cy="621792"/>
          </a:xfrm>
          <a:noFill/>
          <a:ln w="95250" cap="sq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0" rIns="180000" bIns="0" numCol="1" spcCol="0" rtlCol="0" fromWordArt="0" anchor="ctr" anchorCtr="1" forceAA="0" compatLnSpc="1">
            <a:prstTxWarp prst="textNoShape">
              <a:avLst/>
            </a:prstTxWarp>
            <a:noAutofit/>
          </a:bodyPr>
          <a:lstStyle>
            <a:lvl1pPr marL="0" indent="0" algn="l">
              <a:buNone/>
              <a:defRPr lang="en-ZA" sz="900" i="1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cs typeface="Times New Roman" panose="02020603050405020304" pitchFamily="18" charset="0"/>
              </a:defRPr>
            </a:lvl1pPr>
          </a:lstStyle>
          <a:p>
            <a:pPr marL="266700" lvl="0" indent="-266700" algn="ctr" rtl="0"/>
            <a:r>
              <a:rPr lang="ru-RU" noProof="0"/>
              <a:t>Значок</a:t>
            </a:r>
          </a:p>
        </p:txBody>
      </p:sp>
      <p:sp>
        <p:nvSpPr>
          <p:cNvPr id="38" name="Текст 8">
            <a:extLst>
              <a:ext uri="{FF2B5EF4-FFF2-40B4-BE49-F238E27FC236}">
                <a16:creationId xmlns:a16="http://schemas.microsoft.com/office/drawing/2014/main" id="{9D601562-9249-47A2-9550-804AE9F10FDB}"/>
              </a:ext>
            </a:extLst>
          </p:cNvPr>
          <p:cNvSpPr>
            <a:spLocks noGrp="1"/>
          </p:cNvSpPr>
          <p:nvPr>
            <p:ph type="body" sz="quarter" idx="45" hasCustomPrompt="1"/>
          </p:nvPr>
        </p:nvSpPr>
        <p:spPr>
          <a:xfrm>
            <a:off x="6898919" y="5329272"/>
            <a:ext cx="1620000" cy="252000"/>
          </a:xfrm>
        </p:spPr>
        <p:txBody>
          <a:bodyPr rtlCol="0"/>
          <a:lstStyle>
            <a:lvl1pPr marL="0" indent="0" algn="ctr">
              <a:buFont typeface="Arial" panose="020B0604020202020204" pitchFamily="34" charset="0"/>
              <a:buNone/>
              <a:defRPr sz="1800">
                <a:solidFill>
                  <a:schemeClr val="bg1"/>
                </a:solidFill>
              </a:defRPr>
            </a:lvl1pPr>
          </a:lstStyle>
          <a:p>
            <a:pPr lvl="0" rtl="0"/>
            <a:r>
              <a:rPr lang="ru-RU" noProof="0"/>
              <a:t>Маркер 3</a:t>
            </a:r>
          </a:p>
        </p:txBody>
      </p:sp>
      <p:sp>
        <p:nvSpPr>
          <p:cNvPr id="39" name="Текст 10">
            <a:extLst>
              <a:ext uri="{FF2B5EF4-FFF2-40B4-BE49-F238E27FC236}">
                <a16:creationId xmlns:a16="http://schemas.microsoft.com/office/drawing/2014/main" id="{F8B9D875-2C45-4EDA-9273-6A61CA99C815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6898919" y="5721826"/>
            <a:ext cx="1620000" cy="434302"/>
          </a:xfrm>
        </p:spPr>
        <p:txBody>
          <a:bodyPr rtlCol="0"/>
          <a:lstStyle>
            <a:lvl1pPr marL="0" indent="0" algn="ctr">
              <a:buNone/>
              <a:defRPr sz="1400">
                <a:solidFill>
                  <a:schemeClr val="bg1"/>
                </a:solidFill>
              </a:defRPr>
            </a:lvl1pPr>
          </a:lstStyle>
          <a:p>
            <a:pPr lvl="0" rtl="0"/>
            <a:r>
              <a:rPr lang="ru-RU" noProof="0"/>
              <a:t>Описание маркера</a:t>
            </a:r>
          </a:p>
        </p:txBody>
      </p:sp>
      <p:sp>
        <p:nvSpPr>
          <p:cNvPr id="40" name="Овал 39">
            <a:extLst>
              <a:ext uri="{FF2B5EF4-FFF2-40B4-BE49-F238E27FC236}">
                <a16:creationId xmlns:a16="http://schemas.microsoft.com/office/drawing/2014/main" id="{7402406B-416D-47F8-A75D-831B8879AA66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 userDrawn="1"/>
        </p:nvSpPr>
        <p:spPr>
          <a:xfrm>
            <a:off x="9231213" y="3771131"/>
            <a:ext cx="1216152" cy="1216152"/>
          </a:xfrm>
          <a:prstGeom prst="ellipse">
            <a:avLst/>
          </a:prstGeom>
          <a:noFill/>
          <a:ln w="111125">
            <a:solidFill>
              <a:schemeClr val="bg1">
                <a:alpha val="6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 rtl="0"/>
            <a:endParaRPr lang="ru-RU" noProof="0"/>
          </a:p>
        </p:txBody>
      </p:sp>
      <p:sp>
        <p:nvSpPr>
          <p:cNvPr id="41" name="Рисунок 15">
            <a:extLst>
              <a:ext uri="{FF2B5EF4-FFF2-40B4-BE49-F238E27FC236}">
                <a16:creationId xmlns:a16="http://schemas.microsoft.com/office/drawing/2014/main" id="{52443373-B630-41A4-AD86-A84619AC81F1}"/>
              </a:ext>
            </a:extLst>
          </p:cNvPr>
          <p:cNvSpPr>
            <a:spLocks noGrp="1"/>
          </p:cNvSpPr>
          <p:nvPr>
            <p:ph type="pic" sz="quarter" idx="55" hasCustomPrompt="1"/>
          </p:nvPr>
        </p:nvSpPr>
        <p:spPr>
          <a:xfrm>
            <a:off x="9528393" y="4068311"/>
            <a:ext cx="621792" cy="621792"/>
          </a:xfrm>
          <a:noFill/>
          <a:ln w="95250" cap="sq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0" rIns="180000" bIns="0" numCol="1" spcCol="0" rtlCol="0" fromWordArt="0" anchor="ctr" anchorCtr="1" forceAA="0" compatLnSpc="1">
            <a:prstTxWarp prst="textNoShape">
              <a:avLst/>
            </a:prstTxWarp>
            <a:noAutofit/>
          </a:bodyPr>
          <a:lstStyle>
            <a:lvl1pPr marL="0" indent="0" algn="l">
              <a:buNone/>
              <a:defRPr lang="en-ZA" sz="900" i="1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cs typeface="Times New Roman" panose="02020603050405020304" pitchFamily="18" charset="0"/>
              </a:defRPr>
            </a:lvl1pPr>
          </a:lstStyle>
          <a:p>
            <a:pPr marL="266700" lvl="0" indent="-266700" algn="ctr" rtl="0"/>
            <a:r>
              <a:rPr lang="ru-RU" noProof="0"/>
              <a:t>Значок</a:t>
            </a:r>
          </a:p>
        </p:txBody>
      </p:sp>
      <p:sp>
        <p:nvSpPr>
          <p:cNvPr id="42" name="Текст 8">
            <a:extLst>
              <a:ext uri="{FF2B5EF4-FFF2-40B4-BE49-F238E27FC236}">
                <a16:creationId xmlns:a16="http://schemas.microsoft.com/office/drawing/2014/main" id="{6BDB8BBD-CC0D-49EF-B446-80DF35EDE4F6}"/>
              </a:ext>
            </a:extLst>
          </p:cNvPr>
          <p:cNvSpPr>
            <a:spLocks noGrp="1"/>
          </p:cNvSpPr>
          <p:nvPr>
            <p:ph type="body" sz="quarter" idx="47" hasCustomPrompt="1"/>
          </p:nvPr>
        </p:nvSpPr>
        <p:spPr>
          <a:xfrm>
            <a:off x="9029778" y="5329272"/>
            <a:ext cx="1620000" cy="252000"/>
          </a:xfrm>
        </p:spPr>
        <p:txBody>
          <a:bodyPr rtlCol="0"/>
          <a:lstStyle>
            <a:lvl1pPr marL="0" indent="0" algn="ctr">
              <a:buFont typeface="Arial" panose="020B0604020202020204" pitchFamily="34" charset="0"/>
              <a:buNone/>
              <a:defRPr sz="1800">
                <a:solidFill>
                  <a:schemeClr val="bg1"/>
                </a:solidFill>
              </a:defRPr>
            </a:lvl1pPr>
          </a:lstStyle>
          <a:p>
            <a:pPr lvl="0" rtl="0"/>
            <a:r>
              <a:rPr lang="ru-RU" noProof="0"/>
              <a:t>Маркер 4</a:t>
            </a:r>
          </a:p>
        </p:txBody>
      </p:sp>
      <p:sp>
        <p:nvSpPr>
          <p:cNvPr id="43" name="Текст 10">
            <a:extLst>
              <a:ext uri="{FF2B5EF4-FFF2-40B4-BE49-F238E27FC236}">
                <a16:creationId xmlns:a16="http://schemas.microsoft.com/office/drawing/2014/main" id="{A277C0EF-3DAB-495B-AA7A-69450D86197A}"/>
              </a:ext>
            </a:extLst>
          </p:cNvPr>
          <p:cNvSpPr>
            <a:spLocks noGrp="1"/>
          </p:cNvSpPr>
          <p:nvPr>
            <p:ph type="body" sz="quarter" idx="48" hasCustomPrompt="1"/>
          </p:nvPr>
        </p:nvSpPr>
        <p:spPr>
          <a:xfrm>
            <a:off x="9029778" y="5721826"/>
            <a:ext cx="1620000" cy="434302"/>
          </a:xfrm>
        </p:spPr>
        <p:txBody>
          <a:bodyPr rtlCol="0"/>
          <a:lstStyle>
            <a:lvl1pPr marL="0" indent="0" algn="ctr">
              <a:buNone/>
              <a:defRPr sz="1400">
                <a:solidFill>
                  <a:schemeClr val="bg1"/>
                </a:solidFill>
              </a:defRPr>
            </a:lvl1pPr>
          </a:lstStyle>
          <a:p>
            <a:pPr lvl="0" rtl="0"/>
            <a:r>
              <a:rPr lang="ru-RU" noProof="0"/>
              <a:t>Описание маркера</a:t>
            </a:r>
          </a:p>
        </p:txBody>
      </p:sp>
      <p:sp>
        <p:nvSpPr>
          <p:cNvPr id="31" name="Овал 30">
            <a:extLst>
              <a:ext uri="{FF2B5EF4-FFF2-40B4-BE49-F238E27FC236}">
                <a16:creationId xmlns:a16="http://schemas.microsoft.com/office/drawing/2014/main" id="{8E1008A4-54EE-4B43-9BCF-279C5CEA2D52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 userDrawn="1"/>
        </p:nvSpPr>
        <p:spPr>
          <a:xfrm>
            <a:off x="9839289" y="3753131"/>
            <a:ext cx="36000" cy="36000"/>
          </a:xfrm>
          <a:prstGeom prst="ellipse">
            <a:avLst/>
          </a:prstGeom>
          <a:gradFill flip="none" rotWithShape="1">
            <a:gsLst>
              <a:gs pos="0">
                <a:srgbClr val="FFFFFF"/>
              </a:gs>
              <a:gs pos="70000">
                <a:schemeClr val="accent2">
                  <a:lumMod val="20000"/>
                  <a:lumOff val="80000"/>
                </a:schemeClr>
              </a:gs>
              <a:gs pos="65000">
                <a:srgbClr val="F7FFFF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glow rad="165100">
              <a:schemeClr val="accent2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/>
          </a:p>
        </p:txBody>
      </p:sp>
      <p:sp>
        <p:nvSpPr>
          <p:cNvPr id="32" name="Овал 31">
            <a:extLst>
              <a:ext uri="{FF2B5EF4-FFF2-40B4-BE49-F238E27FC236}">
                <a16:creationId xmlns:a16="http://schemas.microsoft.com/office/drawing/2014/main" id="{8BD3F08B-8063-4DB3-9FBB-D9B9215CBA7C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 userDrawn="1"/>
        </p:nvSpPr>
        <p:spPr>
          <a:xfrm>
            <a:off x="8293206" y="1345564"/>
            <a:ext cx="36000" cy="36000"/>
          </a:xfrm>
          <a:prstGeom prst="ellipse">
            <a:avLst/>
          </a:prstGeom>
          <a:gradFill flip="none" rotWithShape="1">
            <a:gsLst>
              <a:gs pos="0">
                <a:srgbClr val="FFFFFF"/>
              </a:gs>
              <a:gs pos="70000">
                <a:schemeClr val="accent2">
                  <a:lumMod val="20000"/>
                  <a:lumOff val="80000"/>
                </a:schemeClr>
              </a:gs>
              <a:gs pos="65000">
                <a:srgbClr val="F7FFFF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glow rad="165100">
              <a:schemeClr val="accent2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/>
          </a:p>
        </p:txBody>
      </p:sp>
    </p:spTree>
    <p:extLst>
      <p:ext uri="{BB962C8B-B14F-4D97-AF65-F5344CB8AC3E}">
        <p14:creationId xmlns:p14="http://schemas.microsoft.com/office/powerpoint/2010/main" val="4082401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Цифровой продукт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Рисунок 30">
            <a:extLst>
              <a:ext uri="{FF2B5EF4-FFF2-40B4-BE49-F238E27FC236}">
                <a16:creationId xmlns:a16="http://schemas.microsoft.com/office/drawing/2014/main" id="{4965CF9A-6F29-4DC3-B1BB-34A23DB8E50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486167" y="799242"/>
            <a:ext cx="10705833" cy="6195852"/>
          </a:xfrm>
          <a:prstGeom prst="rect">
            <a:avLst/>
          </a:prstGeom>
        </p:spPr>
      </p:pic>
      <p:cxnSp>
        <p:nvCxnSpPr>
          <p:cNvPr id="46" name="Прямая соединительная линия 45">
            <a:extLst>
              <a:ext uri="{FF2B5EF4-FFF2-40B4-BE49-F238E27FC236}">
                <a16:creationId xmlns:a16="http://schemas.microsoft.com/office/drawing/2014/main" id="{B6D532F9-49C3-47DF-8512-474441940275}"/>
              </a:ext>
            </a:extLst>
          </p:cNvPr>
          <p:cNvCxnSpPr>
            <a:cxnSpLocks/>
          </p:cNvCxnSpPr>
          <p:nvPr userDrawn="1"/>
        </p:nvCxnSpPr>
        <p:spPr>
          <a:xfrm>
            <a:off x="5450144" y="1230900"/>
            <a:ext cx="0" cy="5472319"/>
          </a:xfrm>
          <a:prstGeom prst="line">
            <a:avLst/>
          </a:prstGeom>
          <a:ln w="3175">
            <a:solidFill>
              <a:schemeClr val="bg1">
                <a:lumMod val="95000"/>
                <a:alpha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Прямая соединительная линия 49">
            <a:extLst>
              <a:ext uri="{FF2B5EF4-FFF2-40B4-BE49-F238E27FC236}">
                <a16:creationId xmlns:a16="http://schemas.microsoft.com/office/drawing/2014/main" id="{318F5508-636D-4B8E-B220-493139AF2313}"/>
              </a:ext>
            </a:extLst>
          </p:cNvPr>
          <p:cNvCxnSpPr>
            <a:cxnSpLocks/>
          </p:cNvCxnSpPr>
          <p:nvPr userDrawn="1"/>
        </p:nvCxnSpPr>
        <p:spPr>
          <a:xfrm>
            <a:off x="441324" y="1230900"/>
            <a:ext cx="0" cy="5472319"/>
          </a:xfrm>
          <a:prstGeom prst="line">
            <a:avLst/>
          </a:prstGeom>
          <a:ln w="3175">
            <a:solidFill>
              <a:schemeClr val="bg1">
                <a:lumMod val="95000"/>
                <a:alpha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F514DBA9-43A9-4950-8C14-971E2AACAD93}"/>
              </a:ext>
            </a:extLst>
          </p:cNvPr>
          <p:cNvSpPr>
            <a:spLocks noGrp="1"/>
          </p:cNvSpPr>
          <p:nvPr userDrawn="1">
            <p:ph type="sldNum" sz="quarter" idx="50"/>
          </p:nvPr>
        </p:nvSpPr>
        <p:spPr/>
        <p:txBody>
          <a:bodyPr rtlCol="0"/>
          <a:lstStyle/>
          <a:p>
            <a:pPr rtl="0"/>
            <a:r>
              <a:rPr lang="ru-RU" noProof="0"/>
              <a:t>страница </a:t>
            </a:r>
            <a:fld id="{19B51A1E-902D-48AF-9020-955120F399B6}" type="slidenum">
              <a:rPr lang="ru-RU" b="1" i="1" noProof="0" smtClean="0"/>
              <a:pPr/>
              <a:t>‹#›</a:t>
            </a:fld>
            <a:endParaRPr lang="ru-RU" b="1" i="1" noProof="0"/>
          </a:p>
        </p:txBody>
      </p:sp>
      <p:sp>
        <p:nvSpPr>
          <p:cNvPr id="51" name="Заголовок 1">
            <a:extLst>
              <a:ext uri="{FF2B5EF4-FFF2-40B4-BE49-F238E27FC236}">
                <a16:creationId xmlns:a16="http://schemas.microsoft.com/office/drawing/2014/main" id="{BD91656C-40D7-4517-A75F-92EA6C2BC61F}"/>
              </a:ext>
            </a:extLst>
          </p:cNvPr>
          <p:cNvSpPr>
            <a:spLocks noGrp="1"/>
          </p:cNvSpPr>
          <p:nvPr userDrawn="1">
            <p:ph type="ctrTitle" hasCustomPrompt="1"/>
          </p:nvPr>
        </p:nvSpPr>
        <p:spPr>
          <a:xfrm>
            <a:off x="456327" y="1288050"/>
            <a:ext cx="4993813" cy="5472319"/>
          </a:xfrm>
          <a:solidFill>
            <a:schemeClr val="tx1">
              <a:alpha val="70000"/>
            </a:schemeClr>
          </a:solidFill>
        </p:spPr>
        <p:txBody>
          <a:bodyPr tIns="288000" rIns="252000" bIns="1188000" rtlCol="0" anchor="t"/>
          <a:lstStyle>
            <a:lvl1pPr marL="0"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ZA" sz="4500" b="1" kern="1200" cap="all" spc="-150" baseline="0" dirty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rtl="0"/>
            <a:r>
              <a:rPr lang="ru-RU" noProof="0"/>
              <a:t>Щелкните, чтобы изменить стиль заголовка</a:t>
            </a:r>
          </a:p>
        </p:txBody>
      </p:sp>
      <p:sp>
        <p:nvSpPr>
          <p:cNvPr id="52" name="Подзаголовок 2">
            <a:extLst>
              <a:ext uri="{FF2B5EF4-FFF2-40B4-BE49-F238E27FC236}">
                <a16:creationId xmlns:a16="http://schemas.microsoft.com/office/drawing/2014/main" id="{4EFBEF46-9F40-4406-AE22-794A74FEF021}"/>
              </a:ext>
            </a:extLst>
          </p:cNvPr>
          <p:cNvSpPr>
            <a:spLocks noGrp="1"/>
          </p:cNvSpPr>
          <p:nvPr userDrawn="1">
            <p:ph type="subTitle" idx="1"/>
          </p:nvPr>
        </p:nvSpPr>
        <p:spPr>
          <a:xfrm>
            <a:off x="890787" y="2971788"/>
            <a:ext cx="4283297" cy="474448"/>
          </a:xfrm>
        </p:spPr>
        <p:txBody>
          <a:bodyPr rtlCol="0"/>
          <a:lstStyle>
            <a:lvl1pPr marL="0" indent="0" algn="r">
              <a:buNone/>
              <a:defRPr lang="en-ZA" sz="1800" kern="1200" cap="all" baseline="0" dirty="0">
                <a:solidFill>
                  <a:schemeClr val="bg1"/>
                </a:solidFill>
                <a:latin typeface="Calibri" panose="020F0502020204030204" pitchFamily="34" charset="0"/>
                <a:ea typeface="+mn-ea"/>
                <a:cs typeface="Calibri" panose="020F050202020403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ru-RU" noProof="0"/>
              <a:t>Образец подзаголовка</a:t>
            </a:r>
          </a:p>
        </p:txBody>
      </p:sp>
      <p:sp>
        <p:nvSpPr>
          <p:cNvPr id="12" name="Нижний колонтитул 11">
            <a:extLst>
              <a:ext uri="{FF2B5EF4-FFF2-40B4-BE49-F238E27FC236}">
                <a16:creationId xmlns:a16="http://schemas.microsoft.com/office/drawing/2014/main" id="{97C8985C-2F2E-4023-BF66-5BBA9C57A891}"/>
              </a:ext>
            </a:extLst>
          </p:cNvPr>
          <p:cNvSpPr>
            <a:spLocks noGrp="1"/>
          </p:cNvSpPr>
          <p:nvPr userDrawn="1">
            <p:ph type="ftr" sz="quarter" idx="51"/>
          </p:nvPr>
        </p:nvSpPr>
        <p:spPr>
          <a:xfrm>
            <a:off x="5883177" y="6320622"/>
            <a:ext cx="4114800" cy="226714"/>
          </a:xfrm>
        </p:spPr>
        <p:txBody>
          <a:bodyPr rtlCol="0"/>
          <a:lstStyle/>
          <a:p>
            <a:pPr rtl="0"/>
            <a:r>
              <a:rPr lang="ru-RU" noProof="0"/>
              <a:t>Добавить нижний колонтитул</a:t>
            </a:r>
          </a:p>
        </p:txBody>
      </p:sp>
      <p:sp>
        <p:nvSpPr>
          <p:cNvPr id="32" name="Рисунок 10">
            <a:extLst>
              <a:ext uri="{FF2B5EF4-FFF2-40B4-BE49-F238E27FC236}">
                <a16:creationId xmlns:a16="http://schemas.microsoft.com/office/drawing/2014/main" id="{3F940399-0EA2-4F26-93EA-6EF93D869CE8}"/>
              </a:ext>
            </a:extLst>
          </p:cNvPr>
          <p:cNvSpPr>
            <a:spLocks noGrp="1"/>
          </p:cNvSpPr>
          <p:nvPr userDrawn="1">
            <p:ph type="pic" sz="quarter" idx="13" hasCustomPrompt="1"/>
          </p:nvPr>
        </p:nvSpPr>
        <p:spPr>
          <a:xfrm>
            <a:off x="6488111" y="1288050"/>
            <a:ext cx="5703889" cy="4320000"/>
          </a:xfrm>
          <a:solidFill>
            <a:schemeClr val="tx1"/>
          </a:solidFill>
          <a:ln w="95250" cap="sq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0" rIns="180000" bIns="0" numCol="1" spcCol="0" rtlCol="0" fromWordArt="0" anchor="ctr" anchorCtr="1" forceAA="0" compatLnSpc="1">
            <a:prstTxWarp prst="textNoShape">
              <a:avLst/>
            </a:prstTxWarp>
            <a:noAutofit/>
          </a:bodyPr>
          <a:lstStyle>
            <a:lvl1pPr marL="0" indent="0">
              <a:buNone/>
              <a:defRPr lang="en-ZA" sz="1100" i="1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cs typeface="Times New Roman" panose="02020603050405020304" pitchFamily="18" charset="0"/>
              </a:defRPr>
            </a:lvl1pPr>
          </a:lstStyle>
          <a:p>
            <a:pPr marL="266700" lvl="0" indent="-266700" algn="ctr" rtl="0"/>
            <a:r>
              <a:rPr lang="ru-RU" noProof="0"/>
              <a:t>Вставьте или перетащите свое изображение экрана</a:t>
            </a:r>
          </a:p>
        </p:txBody>
      </p:sp>
      <p:sp>
        <p:nvSpPr>
          <p:cNvPr id="33" name="Объект 2">
            <a:extLst>
              <a:ext uri="{FF2B5EF4-FFF2-40B4-BE49-F238E27FC236}">
                <a16:creationId xmlns:a16="http://schemas.microsoft.com/office/drawing/2014/main" id="{3DD41659-75CD-4A77-8E99-4A04870C7FE0}"/>
              </a:ext>
            </a:extLst>
          </p:cNvPr>
          <p:cNvSpPr>
            <a:spLocks noGrp="1"/>
          </p:cNvSpPr>
          <p:nvPr userDrawn="1">
            <p:ph idx="52"/>
          </p:nvPr>
        </p:nvSpPr>
        <p:spPr>
          <a:xfrm>
            <a:off x="890787" y="3639469"/>
            <a:ext cx="4283297" cy="1800000"/>
          </a:xfrm>
        </p:spPr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 rtl="0"/>
            <a:r>
              <a:rPr lang="ru-RU" noProof="0"/>
              <a:t>Образец текста</a:t>
            </a:r>
          </a:p>
          <a:p>
            <a:pPr lvl="1" rtl="0"/>
            <a:r>
              <a:rPr lang="ru-RU" noProof="0"/>
              <a:t>Второй уровень</a:t>
            </a:r>
          </a:p>
          <a:p>
            <a:pPr lvl="2" rtl="0"/>
            <a:r>
              <a:rPr lang="ru-RU" noProof="0"/>
              <a:t>Третий уровень</a:t>
            </a:r>
          </a:p>
          <a:p>
            <a:pPr lvl="3" rtl="0"/>
            <a:r>
              <a:rPr lang="ru-RU" noProof="0"/>
              <a:t>Четвертый уровень</a:t>
            </a:r>
          </a:p>
          <a:p>
            <a:pPr lvl="4" rtl="0"/>
            <a:r>
              <a:rPr lang="ru-RU" noProof="0"/>
              <a:t>Пятый уровень</a:t>
            </a:r>
          </a:p>
        </p:txBody>
      </p:sp>
    </p:spTree>
    <p:extLst>
      <p:ext uri="{BB962C8B-B14F-4D97-AF65-F5344CB8AC3E}">
        <p14:creationId xmlns:p14="http://schemas.microsoft.com/office/powerpoint/2010/main" val="18168842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Большие числа, вариант 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Текст 2">
            <a:extLst>
              <a:ext uri="{FF2B5EF4-FFF2-40B4-BE49-F238E27FC236}">
                <a16:creationId xmlns:a16="http://schemas.microsoft.com/office/drawing/2014/main" id="{9322B50D-6A7D-41C6-BA57-613BC231DF36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1616210" y="2143124"/>
            <a:ext cx="3069500" cy="997168"/>
          </a:xfrm>
        </p:spPr>
        <p:txBody>
          <a:bodyPr rtlCol="0" anchor="t"/>
          <a:lstStyle>
            <a:lvl1pPr marL="0" indent="0">
              <a:lnSpc>
                <a:spcPts val="7200"/>
              </a:lnSpc>
              <a:buNone/>
              <a:defRPr sz="7200" b="1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ru-RU" noProof="0"/>
              <a:t>1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9FD584DA-F775-47B8-A1D7-6556AD5FCBD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631968" y="3314505"/>
            <a:ext cx="3069500" cy="3051905"/>
          </a:xfrm>
        </p:spPr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 rtl="0"/>
            <a:r>
              <a:rPr lang="ru-RU" noProof="0"/>
              <a:t>Образец текста</a:t>
            </a:r>
          </a:p>
          <a:p>
            <a:pPr lvl="1" rtl="0"/>
            <a:r>
              <a:rPr lang="ru-RU" noProof="0"/>
              <a:t>Второй уровень</a:t>
            </a:r>
          </a:p>
          <a:p>
            <a:pPr lvl="2" rtl="0"/>
            <a:r>
              <a:rPr lang="ru-RU" noProof="0"/>
              <a:t>Третий уровень</a:t>
            </a:r>
          </a:p>
          <a:p>
            <a:pPr lvl="3" rtl="0"/>
            <a:r>
              <a:rPr lang="ru-RU" noProof="0"/>
              <a:t>Четвертый уровень</a:t>
            </a:r>
          </a:p>
          <a:p>
            <a:pPr lvl="4" rtl="0"/>
            <a:r>
              <a:rPr lang="ru-RU" noProof="0"/>
              <a:t>Пятый уровень</a:t>
            </a:r>
          </a:p>
        </p:txBody>
      </p:sp>
      <p:sp>
        <p:nvSpPr>
          <p:cNvPr id="12" name="Текст 11">
            <a:extLst>
              <a:ext uri="{FF2B5EF4-FFF2-40B4-BE49-F238E27FC236}">
                <a16:creationId xmlns:a16="http://schemas.microsoft.com/office/drawing/2014/main" id="{78A963F8-6F6E-440E-B3B3-DDE13C083A36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753360" y="2143124"/>
            <a:ext cx="3069500" cy="1008000"/>
          </a:xfrm>
        </p:spPr>
        <p:txBody>
          <a:bodyPr rtlCol="0" anchor="t"/>
          <a:lstStyle>
            <a:lvl1pPr marL="0" indent="0">
              <a:lnSpc>
                <a:spcPts val="7200"/>
              </a:lnSpc>
              <a:buNone/>
              <a:defRPr sz="7200" b="1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ru-RU" noProof="0"/>
              <a:t>2</a:t>
            </a:r>
          </a:p>
        </p:txBody>
      </p:sp>
      <p:sp>
        <p:nvSpPr>
          <p:cNvPr id="8" name="Текст 7">
            <a:extLst>
              <a:ext uri="{FF2B5EF4-FFF2-40B4-BE49-F238E27FC236}">
                <a16:creationId xmlns:a16="http://schemas.microsoft.com/office/drawing/2014/main" id="{DF0A5256-B267-47DA-858A-0F3867CB613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753360" y="3314701"/>
            <a:ext cx="3069500" cy="3051192"/>
          </a:xfrm>
        </p:spPr>
        <p:txBody>
          <a:bodyPr rtlCol="0"/>
          <a:lstStyle/>
          <a:p>
            <a:pPr lvl="0" rtl="0"/>
            <a:r>
              <a:rPr lang="ru-RU" noProof="0"/>
              <a:t>Образец текста</a:t>
            </a:r>
          </a:p>
          <a:p>
            <a:pPr lvl="1" rtl="0"/>
            <a:r>
              <a:rPr lang="ru-RU" noProof="0"/>
              <a:t>Второй уровень</a:t>
            </a:r>
          </a:p>
          <a:p>
            <a:pPr lvl="2" rtl="0"/>
            <a:r>
              <a:rPr lang="ru-RU" noProof="0"/>
              <a:t>Третий уровень</a:t>
            </a:r>
          </a:p>
          <a:p>
            <a:pPr lvl="3" rtl="0"/>
            <a:r>
              <a:rPr lang="ru-RU" noProof="0"/>
              <a:t>Четвертый уровень</a:t>
            </a:r>
          </a:p>
          <a:p>
            <a:pPr lvl="4" rtl="0"/>
            <a:r>
              <a:rPr lang="ru-RU" noProof="0"/>
              <a:t>Пятый уровень</a:t>
            </a:r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EE124F1-8800-42C8-84AC-ADC1E7EDAA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ru-RU" noProof="0"/>
              <a:t>Образец заголовка</a:t>
            </a:r>
          </a:p>
        </p:txBody>
      </p:sp>
      <p:sp>
        <p:nvSpPr>
          <p:cNvPr id="7" name="Нижний колонтитул 6">
            <a:extLst>
              <a:ext uri="{FF2B5EF4-FFF2-40B4-BE49-F238E27FC236}">
                <a16:creationId xmlns:a16="http://schemas.microsoft.com/office/drawing/2014/main" id="{5E0BC414-34B2-428E-A2A3-9A5865619848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/>
        <p:txBody>
          <a:bodyPr rtlCol="0"/>
          <a:lstStyle/>
          <a:p>
            <a:pPr rtl="0"/>
            <a:r>
              <a:rPr lang="ru-RU" noProof="0"/>
              <a:t>Добавить нижний колонтитул</a:t>
            </a:r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03552ADA-7D42-4A8D-A7EE-45243B688064}"/>
              </a:ext>
            </a:extLst>
          </p:cNvPr>
          <p:cNvSpPr>
            <a:spLocks noGrp="1"/>
          </p:cNvSpPr>
          <p:nvPr>
            <p:ph type="sldNum" sz="quarter" idx="19"/>
          </p:nvPr>
        </p:nvSpPr>
        <p:spPr/>
        <p:txBody>
          <a:bodyPr rtlCol="0"/>
          <a:lstStyle/>
          <a:p>
            <a:pPr rtl="0"/>
            <a:r>
              <a:rPr lang="ru-RU" noProof="0"/>
              <a:t>страница </a:t>
            </a:r>
            <a:fld id="{19B51A1E-902D-48AF-9020-955120F399B6}" type="slidenum">
              <a:rPr lang="ru-RU" b="1" i="1" noProof="0" smtClean="0"/>
              <a:pPr/>
              <a:t>‹#›</a:t>
            </a:fld>
            <a:endParaRPr lang="ru-RU" b="1" i="1" noProof="0"/>
          </a:p>
        </p:txBody>
      </p:sp>
      <p:sp>
        <p:nvSpPr>
          <p:cNvPr id="13" name="Текст 4">
            <a:extLst>
              <a:ext uri="{FF2B5EF4-FFF2-40B4-BE49-F238E27FC236}">
                <a16:creationId xmlns:a16="http://schemas.microsoft.com/office/drawing/2014/main" id="{49527026-8CF5-41F5-92D1-B7C6EF5B81FA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01682" y="1008000"/>
            <a:ext cx="9974243" cy="252000"/>
          </a:xfrm>
        </p:spPr>
        <p:txBody>
          <a:bodyPr rtlCol="0"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ru-RU" noProof="0"/>
              <a:t>Подзаголовок</a:t>
            </a:r>
          </a:p>
        </p:txBody>
      </p:sp>
    </p:spTree>
    <p:extLst>
      <p:ext uri="{BB962C8B-B14F-4D97-AF65-F5344CB8AC3E}">
        <p14:creationId xmlns:p14="http://schemas.microsoft.com/office/powerpoint/2010/main" val="4723711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Большие числа, вариант 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Текст 9">
            <a:extLst>
              <a:ext uri="{FF2B5EF4-FFF2-40B4-BE49-F238E27FC236}">
                <a16:creationId xmlns:a16="http://schemas.microsoft.com/office/drawing/2014/main" id="{760B0B05-57EC-42F8-B1E3-6386C1E9C600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7454997" y="2207063"/>
            <a:ext cx="3120238" cy="3120238"/>
          </a:xfrm>
          <a:prstGeom prst="ellipse">
            <a:avLst/>
          </a:prstGeom>
          <a:noFill/>
          <a:ln w="111125">
            <a:solidFill>
              <a:schemeClr val="bg1">
                <a:alpha val="6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lang="en-ZA" dirty="0">
                <a:solidFill>
                  <a:schemeClr val="lt1"/>
                </a:solidFill>
              </a:defRPr>
            </a:lvl1pPr>
          </a:lstStyle>
          <a:p>
            <a:pPr marL="0" lvl="0" algn="ctr" rtl="0"/>
            <a:r>
              <a:rPr lang="ru-RU" noProof="0"/>
              <a:t>Заголовок раздела</a:t>
            </a:r>
          </a:p>
        </p:txBody>
      </p:sp>
      <p:sp>
        <p:nvSpPr>
          <p:cNvPr id="6" name="Текст 3">
            <a:extLst>
              <a:ext uri="{FF2B5EF4-FFF2-40B4-BE49-F238E27FC236}">
                <a16:creationId xmlns:a16="http://schemas.microsoft.com/office/drawing/2014/main" id="{AD3903B4-7169-4D4B-A4EE-98E908F47924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431800" y="1593150"/>
            <a:ext cx="4348065" cy="4348065"/>
          </a:xfrm>
          <a:prstGeom prst="ellipse">
            <a:avLst/>
          </a:prstGeom>
          <a:noFill/>
          <a:ln w="3175">
            <a:solidFill>
              <a:schemeClr val="bg1"/>
            </a:solidFill>
          </a:ln>
          <a:effectLst>
            <a:glow rad="165100">
              <a:schemeClr val="bg1">
                <a:alpha val="9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0" indent="0">
              <a:buNone/>
              <a:defRPr lang="en-ZA" dirty="0">
                <a:solidFill>
                  <a:schemeClr val="lt1"/>
                </a:solidFill>
              </a:defRPr>
            </a:lvl1pPr>
          </a:lstStyle>
          <a:p>
            <a:pPr marL="0" lvl="0" algn="ctr" rtl="0"/>
            <a:r>
              <a:rPr lang="ru-RU" noProof="0"/>
              <a:t>Название раздела</a:t>
            </a:r>
          </a:p>
        </p:txBody>
      </p:sp>
      <p:sp>
        <p:nvSpPr>
          <p:cNvPr id="8" name="Текст 9">
            <a:extLst>
              <a:ext uri="{FF2B5EF4-FFF2-40B4-BE49-F238E27FC236}">
                <a16:creationId xmlns:a16="http://schemas.microsoft.com/office/drawing/2014/main" id="{35BD4359-D385-4BCD-B33E-EF9B611693CD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4123559" y="1864921"/>
            <a:ext cx="3804522" cy="3804522"/>
          </a:xfrm>
          <a:prstGeom prst="ellipse">
            <a:avLst/>
          </a:prstGeom>
          <a:solidFill>
            <a:schemeClr val="accent2">
              <a:alpha val="10000"/>
            </a:schemeClr>
          </a:solidFill>
          <a:ln>
            <a:solidFill>
              <a:schemeClr val="accent2"/>
            </a:solidFill>
          </a:ln>
        </p:spPr>
        <p:txBody>
          <a:bodyPr vert="horz" lIns="0" tIns="0" rIns="0" bIns="0" rtlCol="0" anchor="ctr">
            <a:noAutofit/>
          </a:bodyPr>
          <a:lstStyle>
            <a:lvl1pPr marL="0" indent="0" algn="ctr">
              <a:buNone/>
              <a:defRPr lang="en-ZA" dirty="0"/>
            </a:lvl1pPr>
          </a:lstStyle>
          <a:p>
            <a:pPr marL="266700" lvl="0" indent="-266700" algn="ctr" rtl="0"/>
            <a:r>
              <a:rPr lang="ru-RU" noProof="0"/>
              <a:t>Название раздела</a:t>
            </a:r>
          </a:p>
        </p:txBody>
      </p:sp>
      <p:sp>
        <p:nvSpPr>
          <p:cNvPr id="34" name="Полилиния: Фигура 33">
            <a:extLst>
              <a:ext uri="{FF2B5EF4-FFF2-40B4-BE49-F238E27FC236}">
                <a16:creationId xmlns:a16="http://schemas.microsoft.com/office/drawing/2014/main" id="{130F96C7-098F-4133-9155-82499E25F7EC}"/>
              </a:ext>
            </a:extLst>
          </p:cNvPr>
          <p:cNvSpPr/>
          <p:nvPr userDrawn="1"/>
        </p:nvSpPr>
        <p:spPr>
          <a:xfrm>
            <a:off x="4123560" y="2671832"/>
            <a:ext cx="646927" cy="2190705"/>
          </a:xfrm>
          <a:custGeom>
            <a:avLst/>
            <a:gdLst>
              <a:gd name="connsiteX0" fmla="*/ 348641 w 646927"/>
              <a:gd name="connsiteY0" fmla="*/ 0 h 2190705"/>
              <a:gd name="connsiteX1" fmla="*/ 384533 w 646927"/>
              <a:gd name="connsiteY1" fmla="*/ 59080 h 2190705"/>
              <a:gd name="connsiteX2" fmla="*/ 646927 w 646927"/>
              <a:gd name="connsiteY2" fmla="*/ 1095353 h 2190705"/>
              <a:gd name="connsiteX3" fmla="*/ 384533 w 646927"/>
              <a:gd name="connsiteY3" fmla="*/ 2131626 h 2190705"/>
              <a:gd name="connsiteX4" fmla="*/ 348642 w 646927"/>
              <a:gd name="connsiteY4" fmla="*/ 2190705 h 2190705"/>
              <a:gd name="connsiteX5" fmla="*/ 324877 w 646927"/>
              <a:gd name="connsiteY5" fmla="*/ 2158925 h 2190705"/>
              <a:gd name="connsiteX6" fmla="*/ 0 w 646927"/>
              <a:gd name="connsiteY6" fmla="*/ 1095352 h 2190705"/>
              <a:gd name="connsiteX7" fmla="*/ 324877 w 646927"/>
              <a:gd name="connsiteY7" fmla="*/ 31780 h 21907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46927" h="2190705">
                <a:moveTo>
                  <a:pt x="348641" y="0"/>
                </a:moveTo>
                <a:lnTo>
                  <a:pt x="384533" y="59080"/>
                </a:lnTo>
                <a:cubicBezTo>
                  <a:pt x="551874" y="367126"/>
                  <a:pt x="646927" y="720139"/>
                  <a:pt x="646927" y="1095353"/>
                </a:cubicBezTo>
                <a:cubicBezTo>
                  <a:pt x="646927" y="1470567"/>
                  <a:pt x="551874" y="1823580"/>
                  <a:pt x="384533" y="2131626"/>
                </a:cubicBezTo>
                <a:lnTo>
                  <a:pt x="348642" y="2190705"/>
                </a:lnTo>
                <a:lnTo>
                  <a:pt x="324877" y="2158925"/>
                </a:lnTo>
                <a:cubicBezTo>
                  <a:pt x="119767" y="1855322"/>
                  <a:pt x="0" y="1489323"/>
                  <a:pt x="0" y="1095352"/>
                </a:cubicBezTo>
                <a:cubicBezTo>
                  <a:pt x="0" y="701381"/>
                  <a:pt x="119767" y="335383"/>
                  <a:pt x="324877" y="31780"/>
                </a:cubicBezTo>
                <a:close/>
              </a:path>
            </a:pathLst>
          </a:custGeom>
          <a:solidFill>
            <a:schemeClr val="accent2">
              <a:alpha val="10000"/>
            </a:schemeClr>
          </a:solidFill>
          <a:ln>
            <a:solidFill>
              <a:schemeClr val="accent2"/>
            </a:solidFill>
          </a:ln>
        </p:spPr>
        <p:txBody>
          <a:bodyPr vert="horz" lIns="0" tIns="0" rIns="0" bIns="0" rtlCol="0" anchor="ctr">
            <a:noAutofit/>
          </a:bodyPr>
          <a:lstStyle/>
          <a:p>
            <a:pPr marL="266700" lvl="0" indent="-266700" algn="ctr" rtl="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endParaRPr lang="ru-RU" noProof="0">
              <a:solidFill>
                <a:schemeClr val="bg1"/>
              </a:solidFill>
            </a:endParaRPr>
          </a:p>
        </p:txBody>
      </p:sp>
      <p:sp>
        <p:nvSpPr>
          <p:cNvPr id="33" name="Полилиния: Фигура 32">
            <a:extLst>
              <a:ext uri="{FF2B5EF4-FFF2-40B4-BE49-F238E27FC236}">
                <a16:creationId xmlns:a16="http://schemas.microsoft.com/office/drawing/2014/main" id="{846AA56D-F7DE-4D68-A178-7B35A0A68A2C}"/>
              </a:ext>
            </a:extLst>
          </p:cNvPr>
          <p:cNvSpPr/>
          <p:nvPr userDrawn="1"/>
        </p:nvSpPr>
        <p:spPr>
          <a:xfrm>
            <a:off x="7445617" y="2900739"/>
            <a:ext cx="473084" cy="1732886"/>
          </a:xfrm>
          <a:custGeom>
            <a:avLst/>
            <a:gdLst>
              <a:gd name="connsiteX0" fmla="*/ 262899 w 473084"/>
              <a:gd name="connsiteY0" fmla="*/ 0 h 1732886"/>
              <a:gd name="connsiteX1" fmla="*/ 323595 w 473084"/>
              <a:gd name="connsiteY1" fmla="*/ 125997 h 1732886"/>
              <a:gd name="connsiteX2" fmla="*/ 473084 w 473084"/>
              <a:gd name="connsiteY2" fmla="*/ 866443 h 1732886"/>
              <a:gd name="connsiteX3" fmla="*/ 323595 w 473084"/>
              <a:gd name="connsiteY3" fmla="*/ 1606889 h 1732886"/>
              <a:gd name="connsiteX4" fmla="*/ 262899 w 473084"/>
              <a:gd name="connsiteY4" fmla="*/ 1732886 h 1732886"/>
              <a:gd name="connsiteX5" fmla="*/ 188298 w 473084"/>
              <a:gd name="connsiteY5" fmla="*/ 1610089 h 1732886"/>
              <a:gd name="connsiteX6" fmla="*/ 0 w 473084"/>
              <a:gd name="connsiteY6" fmla="*/ 866443 h 1732886"/>
              <a:gd name="connsiteX7" fmla="*/ 188298 w 473084"/>
              <a:gd name="connsiteY7" fmla="*/ 122798 h 17328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73084" h="1732886">
                <a:moveTo>
                  <a:pt x="262899" y="0"/>
                </a:moveTo>
                <a:lnTo>
                  <a:pt x="323595" y="125997"/>
                </a:lnTo>
                <a:cubicBezTo>
                  <a:pt x="419855" y="353581"/>
                  <a:pt x="473084" y="603796"/>
                  <a:pt x="473084" y="866443"/>
                </a:cubicBezTo>
                <a:cubicBezTo>
                  <a:pt x="473084" y="1129091"/>
                  <a:pt x="419855" y="1379306"/>
                  <a:pt x="323595" y="1606889"/>
                </a:cubicBezTo>
                <a:lnTo>
                  <a:pt x="262899" y="1732886"/>
                </a:lnTo>
                <a:lnTo>
                  <a:pt x="188298" y="1610089"/>
                </a:lnTo>
                <a:cubicBezTo>
                  <a:pt x="68212" y="1389030"/>
                  <a:pt x="0" y="1135702"/>
                  <a:pt x="0" y="866443"/>
                </a:cubicBezTo>
                <a:cubicBezTo>
                  <a:pt x="0" y="597184"/>
                  <a:pt x="68212" y="343856"/>
                  <a:pt x="188298" y="122798"/>
                </a:cubicBezTo>
                <a:close/>
              </a:path>
            </a:pathLst>
          </a:custGeom>
          <a:solidFill>
            <a:schemeClr val="accent2">
              <a:alpha val="10000"/>
            </a:schemeClr>
          </a:solidFill>
          <a:ln>
            <a:solidFill>
              <a:schemeClr val="accent2"/>
            </a:solidFill>
          </a:ln>
        </p:spPr>
        <p:txBody>
          <a:bodyPr vert="horz" lIns="0" tIns="0" rIns="0" bIns="0" rtlCol="0" anchor="ctr">
            <a:noAutofit/>
          </a:bodyPr>
          <a:lstStyle/>
          <a:p>
            <a:pPr marL="266700" lvl="0" indent="-266700" algn="ctr" rtl="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endParaRPr lang="ru-RU" noProof="0">
              <a:solidFill>
                <a:schemeClr val="bg1"/>
              </a:solidFill>
            </a:endParaRPr>
          </a:p>
        </p:txBody>
      </p:sp>
      <p:sp>
        <p:nvSpPr>
          <p:cNvPr id="10" name="Текст 3">
            <a:extLst>
              <a:ext uri="{FF2B5EF4-FFF2-40B4-BE49-F238E27FC236}">
                <a16:creationId xmlns:a16="http://schemas.microsoft.com/office/drawing/2014/main" id="{96BEA54F-1538-4369-953E-48143E778A0C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1200023" y="2091388"/>
            <a:ext cx="2811618" cy="1440000"/>
          </a:xfrm>
          <a:prstGeom prst="rect">
            <a:avLst/>
          </a:prstGeom>
          <a:noFill/>
        </p:spPr>
        <p:txBody>
          <a:bodyPr rtlCol="0" anchor="b"/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sz="6600" b="1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ru-RU" noProof="0"/>
              <a:t>1</a:t>
            </a:r>
          </a:p>
        </p:txBody>
      </p:sp>
      <p:sp>
        <p:nvSpPr>
          <p:cNvPr id="13" name="Объект 3">
            <a:extLst>
              <a:ext uri="{FF2B5EF4-FFF2-40B4-BE49-F238E27FC236}">
                <a16:creationId xmlns:a16="http://schemas.microsoft.com/office/drawing/2014/main" id="{A7461332-515F-423E-992A-19C7845D0A7E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1615832" y="4243333"/>
            <a:ext cx="1980000" cy="720000"/>
          </a:xfrm>
        </p:spPr>
        <p:txBody>
          <a:bodyPr rtlCol="0"/>
          <a:lstStyle>
            <a:lvl1pPr marL="0" indent="0" algn="ctr">
              <a:buFont typeface="Arial" panose="020B0604020202020204" pitchFamily="34" charset="0"/>
              <a:buNone/>
              <a:defRPr sz="1400">
                <a:solidFill>
                  <a:schemeClr val="bg1"/>
                </a:solidFill>
              </a:defRPr>
            </a:lvl1pPr>
          </a:lstStyle>
          <a:p>
            <a:pPr lvl="0" rtl="0"/>
            <a:r>
              <a:rPr lang="ru-RU" noProof="0"/>
              <a:t>Описание раздела</a:t>
            </a:r>
          </a:p>
        </p:txBody>
      </p:sp>
      <p:sp>
        <p:nvSpPr>
          <p:cNvPr id="11" name="Текст 9">
            <a:extLst>
              <a:ext uri="{FF2B5EF4-FFF2-40B4-BE49-F238E27FC236}">
                <a16:creationId xmlns:a16="http://schemas.microsoft.com/office/drawing/2014/main" id="{75AB5322-7A21-47FE-92DA-8B0C974F8FB4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4620011" y="2091388"/>
            <a:ext cx="2811618" cy="1440000"/>
          </a:xfrm>
          <a:prstGeom prst="rect">
            <a:avLst/>
          </a:prstGeom>
          <a:noFill/>
        </p:spPr>
        <p:txBody>
          <a:bodyPr vert="horz" lIns="0" tIns="0" rIns="0" bIns="0" rtlCol="0" anchor="b">
            <a:noAutofit/>
          </a:bodyPr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lang="en-ZA" sz="6600" b="1" dirty="0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marL="266700" lvl="0" indent="-266700" algn="ctr" rtl="0"/>
            <a:r>
              <a:rPr lang="ru-RU" noProof="0"/>
              <a:t>2</a:t>
            </a:r>
          </a:p>
        </p:txBody>
      </p:sp>
      <p:sp>
        <p:nvSpPr>
          <p:cNvPr id="14" name="Текст 5">
            <a:extLst>
              <a:ext uri="{FF2B5EF4-FFF2-40B4-BE49-F238E27FC236}">
                <a16:creationId xmlns:a16="http://schemas.microsoft.com/office/drawing/2014/main" id="{C63BF992-768D-4119-8D4A-65B4E8FF04E5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5035820" y="4243333"/>
            <a:ext cx="1980000" cy="720000"/>
          </a:xfrm>
        </p:spPr>
        <p:txBody>
          <a:bodyPr rtlCol="0"/>
          <a:lstStyle>
            <a:lvl1pPr marL="0" indent="0" algn="ctr">
              <a:buFont typeface="Arial" panose="020B0604020202020204" pitchFamily="34" charset="0"/>
              <a:buNone/>
              <a:defRPr sz="1400">
                <a:solidFill>
                  <a:schemeClr val="bg1"/>
                </a:solidFill>
              </a:defRPr>
            </a:lvl1pPr>
          </a:lstStyle>
          <a:p>
            <a:pPr lvl="0" rtl="0"/>
            <a:r>
              <a:rPr lang="ru-RU" noProof="0"/>
              <a:t>Описание раздела</a:t>
            </a:r>
          </a:p>
        </p:txBody>
      </p:sp>
      <p:sp>
        <p:nvSpPr>
          <p:cNvPr id="12" name="Текст 9">
            <a:extLst>
              <a:ext uri="{FF2B5EF4-FFF2-40B4-BE49-F238E27FC236}">
                <a16:creationId xmlns:a16="http://schemas.microsoft.com/office/drawing/2014/main" id="{A68AE188-594C-409F-8B57-C0CFFAFC9AB8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7763617" y="2091388"/>
            <a:ext cx="2597043" cy="1440000"/>
          </a:xfrm>
          <a:prstGeom prst="rect">
            <a:avLst/>
          </a:prstGeom>
          <a:noFill/>
        </p:spPr>
        <p:txBody>
          <a:bodyPr vert="horz" lIns="0" tIns="0" rIns="0" bIns="0" rtlCol="0" anchor="b">
            <a:noAutofit/>
          </a:bodyPr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lang="en-ZA" sz="6600" b="1" dirty="0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marL="266700" lvl="0" indent="-266700" algn="ctr" rtl="0"/>
            <a:r>
              <a:rPr lang="ru-RU" noProof="0"/>
              <a:t>3</a:t>
            </a:r>
          </a:p>
        </p:txBody>
      </p:sp>
      <p:sp>
        <p:nvSpPr>
          <p:cNvPr id="15" name="Текст 9">
            <a:extLst>
              <a:ext uri="{FF2B5EF4-FFF2-40B4-BE49-F238E27FC236}">
                <a16:creationId xmlns:a16="http://schemas.microsoft.com/office/drawing/2014/main" id="{ED698B85-CFF0-4F09-8E8A-BCAEC5056233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8025116" y="4243333"/>
            <a:ext cx="1980000" cy="720000"/>
          </a:xfrm>
        </p:spPr>
        <p:txBody>
          <a:bodyPr rtlCol="0"/>
          <a:lstStyle>
            <a:lvl1pPr marL="0" indent="0" algn="ctr">
              <a:buFont typeface="Arial" panose="020B0604020202020204" pitchFamily="34" charset="0"/>
              <a:buNone/>
              <a:defRPr sz="1400">
                <a:solidFill>
                  <a:schemeClr val="bg1"/>
                </a:solidFill>
              </a:defRPr>
            </a:lvl1pPr>
          </a:lstStyle>
          <a:p>
            <a:pPr lvl="0" rtl="0"/>
            <a:r>
              <a:rPr lang="ru-RU" noProof="0"/>
              <a:t>Описание раздела</a:t>
            </a:r>
          </a:p>
        </p:txBody>
      </p:sp>
      <p:sp>
        <p:nvSpPr>
          <p:cNvPr id="4" name="Заголовок 3">
            <a:extLst>
              <a:ext uri="{FF2B5EF4-FFF2-40B4-BE49-F238E27FC236}">
                <a16:creationId xmlns:a16="http://schemas.microsoft.com/office/drawing/2014/main" id="{8BE60A3F-C4C6-4B36-95C8-D6B9BFEABD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ru-RU" noProof="0"/>
              <a:t>Образец заголовка</a:t>
            </a:r>
          </a:p>
        </p:txBody>
      </p:sp>
      <p:sp>
        <p:nvSpPr>
          <p:cNvPr id="7" name="Нижний колонтитул 6">
            <a:extLst>
              <a:ext uri="{FF2B5EF4-FFF2-40B4-BE49-F238E27FC236}">
                <a16:creationId xmlns:a16="http://schemas.microsoft.com/office/drawing/2014/main" id="{773C13C2-0AB1-4148-839D-5541DF3B6FAA}"/>
              </a:ext>
            </a:extLst>
          </p:cNvPr>
          <p:cNvSpPr>
            <a:spLocks noGrp="1"/>
          </p:cNvSpPr>
          <p:nvPr>
            <p:ph type="ftr" sz="quarter" idx="35"/>
          </p:nvPr>
        </p:nvSpPr>
        <p:spPr/>
        <p:txBody>
          <a:bodyPr rtlCol="0"/>
          <a:lstStyle/>
          <a:p>
            <a:pPr rtl="0"/>
            <a:r>
              <a:rPr lang="ru-RU" noProof="0"/>
              <a:t>Добавить нижний колонтитул</a:t>
            </a:r>
          </a:p>
        </p:txBody>
      </p:sp>
      <p:sp>
        <p:nvSpPr>
          <p:cNvPr id="17" name="Номер слайда 16">
            <a:extLst>
              <a:ext uri="{FF2B5EF4-FFF2-40B4-BE49-F238E27FC236}">
                <a16:creationId xmlns:a16="http://schemas.microsoft.com/office/drawing/2014/main" id="{D3335684-35F6-427A-9110-6965E7EACD9E}"/>
              </a:ext>
            </a:extLst>
          </p:cNvPr>
          <p:cNvSpPr>
            <a:spLocks noGrp="1"/>
          </p:cNvSpPr>
          <p:nvPr>
            <p:ph type="sldNum" sz="quarter" idx="36"/>
          </p:nvPr>
        </p:nvSpPr>
        <p:spPr/>
        <p:txBody>
          <a:bodyPr rtlCol="0"/>
          <a:lstStyle/>
          <a:p>
            <a:pPr rtl="0"/>
            <a:r>
              <a:rPr lang="ru-RU" noProof="0"/>
              <a:t>страница </a:t>
            </a:r>
            <a:fld id="{19B51A1E-902D-48AF-9020-955120F399B6}" type="slidenum">
              <a:rPr lang="ru-RU" b="1" i="1" noProof="0" smtClean="0"/>
              <a:pPr/>
              <a:t>‹#›</a:t>
            </a:fld>
            <a:endParaRPr lang="ru-RU" b="1" i="1" noProof="0"/>
          </a:p>
        </p:txBody>
      </p:sp>
      <p:sp>
        <p:nvSpPr>
          <p:cNvPr id="18" name="Текст 4">
            <a:extLst>
              <a:ext uri="{FF2B5EF4-FFF2-40B4-BE49-F238E27FC236}">
                <a16:creationId xmlns:a16="http://schemas.microsoft.com/office/drawing/2014/main" id="{7968EE05-411F-4127-9247-9A4C13FA0F89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01682" y="1008000"/>
            <a:ext cx="9974243" cy="252000"/>
          </a:xfrm>
        </p:spPr>
        <p:txBody>
          <a:bodyPr rtlCol="0"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ru-RU" noProof="0"/>
              <a:t>Подзаголовок</a:t>
            </a:r>
          </a:p>
        </p:txBody>
      </p:sp>
      <p:sp>
        <p:nvSpPr>
          <p:cNvPr id="19" name="Овал 18">
            <a:extLst>
              <a:ext uri="{FF2B5EF4-FFF2-40B4-BE49-F238E27FC236}">
                <a16:creationId xmlns:a16="http://schemas.microsoft.com/office/drawing/2014/main" id="{4F184B85-CF0D-4108-84D1-D399A7A65D56}"/>
              </a:ext>
            </a:extLst>
          </p:cNvPr>
          <p:cNvSpPr/>
          <p:nvPr userDrawn="1"/>
        </p:nvSpPr>
        <p:spPr>
          <a:xfrm>
            <a:off x="7431629" y="3729282"/>
            <a:ext cx="77685" cy="77685"/>
          </a:xfrm>
          <a:prstGeom prst="ellipse">
            <a:avLst/>
          </a:prstGeom>
          <a:gradFill flip="none" rotWithShape="1">
            <a:gsLst>
              <a:gs pos="0">
                <a:srgbClr val="FFFFFF"/>
              </a:gs>
              <a:gs pos="70000">
                <a:schemeClr val="accent2">
                  <a:lumMod val="20000"/>
                  <a:lumOff val="80000"/>
                </a:schemeClr>
              </a:gs>
              <a:gs pos="65000">
                <a:srgbClr val="F7FFFF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glow rad="165100">
              <a:schemeClr val="accent2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/>
          </a:p>
        </p:txBody>
      </p:sp>
    </p:spTree>
    <p:extLst>
      <p:ext uri="{BB962C8B-B14F-4D97-AF65-F5344CB8AC3E}">
        <p14:creationId xmlns:p14="http://schemas.microsoft.com/office/powerpoint/2010/main" val="38776495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Пространство для рынк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Прямая соединительная линия 5">
            <a:extLst>
              <a:ext uri="{FF2B5EF4-FFF2-40B4-BE49-F238E27FC236}">
                <a16:creationId xmlns:a16="http://schemas.microsoft.com/office/drawing/2014/main" id="{E09B4ACC-E72E-450B-88FA-710ECDE6548D}"/>
              </a:ext>
            </a:extLst>
          </p:cNvPr>
          <p:cNvCxnSpPr/>
          <p:nvPr userDrawn="1"/>
        </p:nvCxnSpPr>
        <p:spPr>
          <a:xfrm>
            <a:off x="6016725" y="1406251"/>
            <a:ext cx="0" cy="4493319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Прямая соединительная линия 7">
            <a:extLst>
              <a:ext uri="{FF2B5EF4-FFF2-40B4-BE49-F238E27FC236}">
                <a16:creationId xmlns:a16="http://schemas.microsoft.com/office/drawing/2014/main" id="{B1419610-8183-4044-A08A-8F6940C6AC9B}"/>
              </a:ext>
            </a:extLst>
          </p:cNvPr>
          <p:cNvCxnSpPr>
            <a:cxnSpLocks/>
          </p:cNvCxnSpPr>
          <p:nvPr userDrawn="1"/>
        </p:nvCxnSpPr>
        <p:spPr>
          <a:xfrm flipH="1">
            <a:off x="432001" y="3652910"/>
            <a:ext cx="11169449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Текст 5">
            <a:extLst>
              <a:ext uri="{FF2B5EF4-FFF2-40B4-BE49-F238E27FC236}">
                <a16:creationId xmlns:a16="http://schemas.microsoft.com/office/drawing/2014/main" id="{C28012CA-9AC6-43EF-965E-2A6886FA2CF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021400" y="1069941"/>
            <a:ext cx="1980000" cy="252000"/>
          </a:xfrm>
        </p:spPr>
        <p:txBody>
          <a:bodyPr rtlCol="0"/>
          <a:lstStyle>
            <a:lvl1pPr marL="0" indent="0" algn="ctr">
              <a:buFont typeface="Arial" panose="020B0604020202020204" pitchFamily="34" charset="0"/>
              <a:buNone/>
              <a:defRPr sz="1400">
                <a:solidFill>
                  <a:schemeClr val="bg1"/>
                </a:solidFill>
              </a:defRPr>
            </a:lvl1pPr>
          </a:lstStyle>
          <a:p>
            <a:pPr lvl="0" rtl="0"/>
            <a:r>
              <a:rPr lang="ru-RU" noProof="0"/>
              <a:t>Надпись квадранта</a:t>
            </a:r>
          </a:p>
        </p:txBody>
      </p:sp>
      <p:sp>
        <p:nvSpPr>
          <p:cNvPr id="10" name="Текст 5">
            <a:extLst>
              <a:ext uri="{FF2B5EF4-FFF2-40B4-BE49-F238E27FC236}">
                <a16:creationId xmlns:a16="http://schemas.microsoft.com/office/drawing/2014/main" id="{C5861664-5B54-4F47-BF93-4FC02E6A1BC2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021400" y="5983879"/>
            <a:ext cx="1980000" cy="252000"/>
          </a:xfrm>
        </p:spPr>
        <p:txBody>
          <a:bodyPr rtlCol="0"/>
          <a:lstStyle>
            <a:lvl1pPr marL="0" indent="0" algn="ctr">
              <a:buFont typeface="Arial" panose="020B0604020202020204" pitchFamily="34" charset="0"/>
              <a:buNone/>
              <a:defRPr sz="1400">
                <a:solidFill>
                  <a:schemeClr val="bg1"/>
                </a:solidFill>
              </a:defRPr>
            </a:lvl1pPr>
          </a:lstStyle>
          <a:p>
            <a:pPr lvl="0" rtl="0"/>
            <a:r>
              <a:rPr lang="ru-RU" noProof="0"/>
              <a:t>Название квадранта</a:t>
            </a:r>
          </a:p>
        </p:txBody>
      </p:sp>
      <p:sp>
        <p:nvSpPr>
          <p:cNvPr id="11" name="Текст 5">
            <a:extLst>
              <a:ext uri="{FF2B5EF4-FFF2-40B4-BE49-F238E27FC236}">
                <a16:creationId xmlns:a16="http://schemas.microsoft.com/office/drawing/2014/main" id="{1C13C39D-FED7-4CC0-A4B2-3813B16FF308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32000" y="3354600"/>
            <a:ext cx="1980000" cy="252000"/>
          </a:xfrm>
        </p:spPr>
        <p:txBody>
          <a:bodyPr rtlCol="0"/>
          <a:lstStyle>
            <a:lvl1pPr marL="0" indent="0" algn="l">
              <a:buFont typeface="Arial" panose="020B0604020202020204" pitchFamily="34" charset="0"/>
              <a:buNone/>
              <a:defRPr sz="1400">
                <a:solidFill>
                  <a:schemeClr val="bg1"/>
                </a:solidFill>
              </a:defRPr>
            </a:lvl1pPr>
          </a:lstStyle>
          <a:p>
            <a:pPr lvl="0" rtl="0"/>
            <a:r>
              <a:rPr lang="ru-RU" noProof="0"/>
              <a:t>Надпись квадранта</a:t>
            </a:r>
          </a:p>
        </p:txBody>
      </p:sp>
      <p:sp>
        <p:nvSpPr>
          <p:cNvPr id="12" name="Текст 5">
            <a:extLst>
              <a:ext uri="{FF2B5EF4-FFF2-40B4-BE49-F238E27FC236}">
                <a16:creationId xmlns:a16="http://schemas.microsoft.com/office/drawing/2014/main" id="{056B4554-0DA9-4087-850E-209049BEFC4B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9610800" y="3354600"/>
            <a:ext cx="1980000" cy="252000"/>
          </a:xfrm>
        </p:spPr>
        <p:txBody>
          <a:bodyPr rtlCol="0"/>
          <a:lstStyle>
            <a:lvl1pPr marL="0" indent="0" algn="r">
              <a:buFont typeface="Arial" panose="020B0604020202020204" pitchFamily="34" charset="0"/>
              <a:buNone/>
              <a:defRPr sz="1400">
                <a:solidFill>
                  <a:schemeClr val="bg1"/>
                </a:solidFill>
              </a:defRPr>
            </a:lvl1pPr>
          </a:lstStyle>
          <a:p>
            <a:pPr lvl="0" rtl="0"/>
            <a:r>
              <a:rPr lang="ru-RU" noProof="0"/>
              <a:t>Надпись квадранта</a:t>
            </a:r>
          </a:p>
        </p:txBody>
      </p:sp>
      <p:sp>
        <p:nvSpPr>
          <p:cNvPr id="4" name="Заголовок 3">
            <a:extLst>
              <a:ext uri="{FF2B5EF4-FFF2-40B4-BE49-F238E27FC236}">
                <a16:creationId xmlns:a16="http://schemas.microsoft.com/office/drawing/2014/main" id="{DC5FA8FA-BF7A-4B3E-8DB9-5EC31D50BF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ru-RU" noProof="0"/>
              <a:t>Образец заголовка</a:t>
            </a:r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6CFE0CE7-9A60-466A-9250-F9584A521985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/>
        <p:txBody>
          <a:bodyPr rtlCol="0"/>
          <a:lstStyle/>
          <a:p>
            <a:pPr rtl="0"/>
            <a:r>
              <a:rPr lang="ru-RU" noProof="0"/>
              <a:t>Добавить нижний колонтитул</a:t>
            </a:r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35506C98-179A-4BE0-854E-C0F17963757F}"/>
              </a:ext>
            </a:extLst>
          </p:cNvPr>
          <p:cNvSpPr>
            <a:spLocks noGrp="1"/>
          </p:cNvSpPr>
          <p:nvPr>
            <p:ph type="sldNum" sz="quarter" idx="19"/>
          </p:nvPr>
        </p:nvSpPr>
        <p:spPr/>
        <p:txBody>
          <a:bodyPr rtlCol="0"/>
          <a:lstStyle/>
          <a:p>
            <a:pPr rtl="0"/>
            <a:r>
              <a:rPr lang="ru-RU" noProof="0"/>
              <a:t>страница </a:t>
            </a:r>
            <a:fld id="{19B51A1E-902D-48AF-9020-955120F399B6}" type="slidenum">
              <a:rPr lang="ru-RU" b="1" i="1" noProof="0" smtClean="0"/>
              <a:pPr/>
              <a:t>‹#›</a:t>
            </a:fld>
            <a:endParaRPr lang="ru-RU" b="1" i="1" noProof="0"/>
          </a:p>
        </p:txBody>
      </p:sp>
    </p:spTree>
    <p:extLst>
      <p:ext uri="{BB962C8B-B14F-4D97-AF65-F5344CB8AC3E}">
        <p14:creationId xmlns:p14="http://schemas.microsoft.com/office/powerpoint/2010/main" val="24303661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microsoft.com/office/2007/relationships/hdphoto" Target="../media/hdphoto1.wdp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Прямоугольник 13">
            <a:extLst>
              <a:ext uri="{FF2B5EF4-FFF2-40B4-BE49-F238E27FC236}">
                <a16:creationId xmlns:a16="http://schemas.microsoft.com/office/drawing/2014/main" id="{CB6CB7A4-3F87-40B5-90E8-CDBE273668A3}"/>
              </a:ext>
            </a:extLst>
          </p:cNvPr>
          <p:cNvSpPr/>
          <p:nvPr userDrawn="1"/>
        </p:nvSpPr>
        <p:spPr>
          <a:xfrm>
            <a:off x="11580000" y="6704160"/>
            <a:ext cx="612000" cy="15384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/>
          </a:p>
        </p:txBody>
      </p:sp>
      <p:sp>
        <p:nvSpPr>
          <p:cNvPr id="10" name="Прямоугольник 9">
            <a:extLst>
              <a:ext uri="{FF2B5EF4-FFF2-40B4-BE49-F238E27FC236}">
                <a16:creationId xmlns:a16="http://schemas.microsoft.com/office/drawing/2014/main" id="{2D8A2F97-6D60-46FC-A9F8-936208153882}"/>
              </a:ext>
            </a:extLst>
          </p:cNvPr>
          <p:cNvSpPr/>
          <p:nvPr userDrawn="1"/>
        </p:nvSpPr>
        <p:spPr>
          <a:xfrm>
            <a:off x="0" y="6704160"/>
            <a:ext cx="11601450" cy="15384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/>
          </a:p>
        </p:txBody>
      </p:sp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F590B2D3-A5A2-4560-AC65-2077AE62E3CA}"/>
              </a:ext>
            </a:extLst>
          </p:cNvPr>
          <p:cNvPicPr>
            <a:picLocks noChangeAspect="1"/>
          </p:cNvPicPr>
          <p:nvPr userDrawn="1"/>
        </p:nvPicPr>
        <p:blipFill>
          <a:blip r:embed="rId27" cstate="screen">
            <a:extLst>
              <a:ext uri="{BEBA8EAE-BF5A-486C-A8C5-ECC9F3942E4B}">
                <a14:imgProps xmlns:a14="http://schemas.microsoft.com/office/drawing/2010/main">
                  <a14:imgLayer r:embed="rId28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720349" y="162707"/>
            <a:ext cx="1308679" cy="504924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90F41A2-6535-4CA6-81E4-026A5B56D9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1682" y="432000"/>
            <a:ext cx="9973553" cy="432000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/>
          <a:p>
            <a:pPr rtl="0"/>
            <a:r>
              <a:rPr lang="ru-RU" noProof="0"/>
              <a:t>Образец заголовка</a:t>
            </a:r>
          </a:p>
        </p:txBody>
      </p:sp>
      <p:sp>
        <p:nvSpPr>
          <p:cNvPr id="3" name="Текст 2">
            <a:extLst>
              <a:ext uri="{FF2B5EF4-FFF2-40B4-BE49-F238E27FC236}">
                <a16:creationId xmlns:a16="http://schemas.microsoft.com/office/drawing/2014/main" id="{213AB95C-7DD4-4796-80E4-1B7466A2A03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1682" y="1152000"/>
            <a:ext cx="10999767" cy="503925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 rtl="0"/>
            <a:r>
              <a:rPr lang="ru-RU" noProof="0"/>
              <a:t>Образец текста</a:t>
            </a:r>
          </a:p>
          <a:p>
            <a:pPr lvl="1" rtl="0"/>
            <a:r>
              <a:rPr lang="ru-RU" noProof="0"/>
              <a:t>Второй уровень</a:t>
            </a:r>
          </a:p>
          <a:p>
            <a:pPr lvl="2" rtl="0"/>
            <a:r>
              <a:rPr lang="ru-RU" noProof="0"/>
              <a:t>Третий уровень</a:t>
            </a:r>
          </a:p>
          <a:p>
            <a:pPr lvl="3" rtl="0"/>
            <a:r>
              <a:rPr lang="ru-RU" noProof="0"/>
              <a:t>Четвертый уровень</a:t>
            </a:r>
          </a:p>
          <a:p>
            <a:pPr lvl="4" rtl="0"/>
            <a:r>
              <a:rPr lang="ru-RU" noProof="0"/>
              <a:t>Пятый уровень</a:t>
            </a:r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58879C91-B77F-4273-9A27-A3535FB889D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01682" y="6320622"/>
            <a:ext cx="4114800" cy="226714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200">
                <a:solidFill>
                  <a:schemeClr val="bg1"/>
                </a:solidFill>
              </a:defRPr>
            </a:lvl1pPr>
          </a:lstStyle>
          <a:p>
            <a:pPr rtl="0"/>
            <a:r>
              <a:rPr lang="ru-RU" noProof="0"/>
              <a:t>Добавить нижний колонтитул</a:t>
            </a:r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5ECA3099-A94F-4C3E-BC29-780EDD38F72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01450" y="6687111"/>
            <a:ext cx="548755" cy="153841"/>
          </a:xfrm>
          <a:prstGeom prst="rect">
            <a:avLst/>
          </a:prstGeom>
          <a:ln w="3175">
            <a:noFill/>
          </a:ln>
        </p:spPr>
        <p:txBody>
          <a:bodyPr vert="horz" lIns="0" tIns="0" rIns="0" bIns="0" rtlCol="0" anchor="ctr"/>
          <a:lstStyle>
            <a:lvl1pPr algn="r">
              <a:defRPr sz="700">
                <a:solidFill>
                  <a:schemeClr val="bg1"/>
                </a:solidFill>
              </a:defRPr>
            </a:lvl1pPr>
          </a:lstStyle>
          <a:p>
            <a:r>
              <a:rPr lang="ru-RU" noProof="0"/>
              <a:t>страница </a:t>
            </a:r>
            <a:fld id="{19B51A1E-902D-48AF-9020-955120F399B6}" type="slidenum">
              <a:rPr lang="ru-RU" b="1" i="1" noProof="0" smtClean="0"/>
              <a:pPr/>
              <a:t>‹#›</a:t>
            </a:fld>
            <a:endParaRPr lang="ru-RU" b="1" i="1" noProof="0"/>
          </a:p>
        </p:txBody>
      </p:sp>
      <p:sp>
        <p:nvSpPr>
          <p:cNvPr id="13" name="Прямоугольник 12">
            <a:extLst>
              <a:ext uri="{FF2B5EF4-FFF2-40B4-BE49-F238E27FC236}">
                <a16:creationId xmlns:a16="http://schemas.microsoft.com/office/drawing/2014/main" id="{2FDBAFA2-F5E0-42BB-B15D-53BACE961ED2}"/>
              </a:ext>
            </a:extLst>
          </p:cNvPr>
          <p:cNvSpPr/>
          <p:nvPr userDrawn="1"/>
        </p:nvSpPr>
        <p:spPr>
          <a:xfrm>
            <a:off x="0" y="6550320"/>
            <a:ext cx="12192000" cy="153840"/>
          </a:xfrm>
          <a:prstGeom prst="rect">
            <a:avLst/>
          </a:prstGeom>
          <a:gradFill flip="none" rotWithShape="1">
            <a:gsLst>
              <a:gs pos="40000">
                <a:schemeClr val="bg1">
                  <a:alpha val="0"/>
                </a:schemeClr>
              </a:gs>
              <a:gs pos="100000">
                <a:schemeClr val="bg1">
                  <a:alpha val="3500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/>
          </a:p>
        </p:txBody>
      </p:sp>
    </p:spTree>
    <p:extLst>
      <p:ext uri="{BB962C8B-B14F-4D97-AF65-F5344CB8AC3E}">
        <p14:creationId xmlns:p14="http://schemas.microsoft.com/office/powerpoint/2010/main" val="9461632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7" r:id="rId3"/>
    <p:sldLayoutId id="2147483664" r:id="rId4"/>
    <p:sldLayoutId id="2147483684" r:id="rId5"/>
    <p:sldLayoutId id="2147483685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  <p:sldLayoutId id="2147483674" r:id="rId13"/>
    <p:sldLayoutId id="2147483683" r:id="rId14"/>
    <p:sldLayoutId id="2147483675" r:id="rId15"/>
    <p:sldLayoutId id="2147483679" r:id="rId16"/>
    <p:sldLayoutId id="2147483680" r:id="rId17"/>
    <p:sldLayoutId id="2147483682" r:id="rId18"/>
    <p:sldLayoutId id="2147483650" r:id="rId19"/>
    <p:sldLayoutId id="2147483652" r:id="rId20"/>
    <p:sldLayoutId id="2147483653" r:id="rId21"/>
    <p:sldLayoutId id="2147483654" r:id="rId22"/>
    <p:sldLayoutId id="2147483655" r:id="rId23"/>
    <p:sldLayoutId id="2147483677" r:id="rId24"/>
    <p:sldLayoutId id="2147483678" r:id="rId25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1" kern="1200" spc="-15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266700" indent="-2667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+mn-lt"/>
          <a:ea typeface="+mn-ea"/>
          <a:cs typeface="+mn-cs"/>
        </a:defRPr>
      </a:lvl1pPr>
      <a:lvl2pPr marL="542925" indent="-276225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bg1"/>
          </a:solidFill>
          <a:latin typeface="+mn-lt"/>
          <a:ea typeface="+mn-ea"/>
          <a:cs typeface="+mn-cs"/>
        </a:defRPr>
      </a:lvl2pPr>
      <a:lvl3pPr marL="809625" indent="-2667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bg1"/>
          </a:solidFill>
          <a:latin typeface="+mn-lt"/>
          <a:ea typeface="+mn-ea"/>
          <a:cs typeface="+mn-cs"/>
        </a:defRPr>
      </a:lvl3pPr>
      <a:lvl4pPr marL="1076325" indent="-2667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bg1"/>
          </a:solidFill>
          <a:latin typeface="+mn-lt"/>
          <a:ea typeface="+mn-ea"/>
          <a:cs typeface="+mn-cs"/>
        </a:defRPr>
      </a:lvl4pPr>
      <a:lvl5pPr marL="1343025" indent="-2667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bg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6.xml"/><Relationship Id="rId4" Type="http://schemas.microsoft.com/office/2007/relationships/hdphoto" Target="../media/hdphoto3.wdp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3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doc.qt.io/qtforpython-5" TargetMode="External"/><Relationship Id="rId2" Type="http://schemas.openxmlformats.org/officeDocument/2006/relationships/hyperlink" Target="https://uigradients.com/" TargetMode="External"/><Relationship Id="rId1" Type="http://schemas.openxmlformats.org/officeDocument/2006/relationships/slideLayout" Target="../slideLayouts/slideLayout19.xml"/><Relationship Id="rId5" Type="http://schemas.openxmlformats.org/officeDocument/2006/relationships/hyperlink" Target="https://lyceum.yandex.ru/" TargetMode="External"/><Relationship Id="rId4" Type="http://schemas.openxmlformats.org/officeDocument/2006/relationships/hyperlink" Target="https://www.qt.io/qt-in-automotive" TargetMode="Externa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svg"/><Relationship Id="rId3" Type="http://schemas.openxmlformats.org/officeDocument/2006/relationships/image" Target="../media/image14.png"/><Relationship Id="rId7" Type="http://schemas.openxmlformats.org/officeDocument/2006/relationships/image" Target="../media/image1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4.xml"/><Relationship Id="rId6" Type="http://schemas.openxmlformats.org/officeDocument/2006/relationships/image" Target="../media/image17.svg"/><Relationship Id="rId5" Type="http://schemas.openxmlformats.org/officeDocument/2006/relationships/image" Target="../media/image15.png"/><Relationship Id="rId10" Type="http://schemas.openxmlformats.org/officeDocument/2006/relationships/image" Target="../media/image21.svg"/><Relationship Id="rId4" Type="http://schemas.openxmlformats.org/officeDocument/2006/relationships/image" Target="../media/image15.svg"/><Relationship Id="rId9" Type="http://schemas.openxmlformats.org/officeDocument/2006/relationships/image" Target="../media/image1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Рисунок 5" descr="Цифровая вывеска в ночное время">
            <a:extLst>
              <a:ext uri="{FF2B5EF4-FFF2-40B4-BE49-F238E27FC236}">
                <a16:creationId xmlns:a16="http://schemas.microsoft.com/office/drawing/2014/main" id="{158A29DA-889A-405F-9EBC-17F0179D75DC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 cstate="screen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48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0" y="0"/>
            <a:ext cx="12192000" cy="6858000"/>
          </a:xfrm>
        </p:spPr>
      </p:pic>
      <p:sp>
        <p:nvSpPr>
          <p:cNvPr id="7" name="Прямоугольник 6" title="Наложенное изображение">
            <a:extLst>
              <a:ext uri="{FF2B5EF4-FFF2-40B4-BE49-F238E27FC236}">
                <a16:creationId xmlns:a16="http://schemas.microsoft.com/office/drawing/2014/main" id="{A0B8B412-7962-44AD-8293-75C5384B789A}"/>
              </a:ext>
            </a:extLst>
          </p:cNvPr>
          <p:cNvSpPr/>
          <p:nvPr/>
        </p:nvSpPr>
        <p:spPr bwMode="ltGray">
          <a:xfrm>
            <a:off x="441325" y="3233651"/>
            <a:ext cx="5877235" cy="3526719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dirty="0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FB4E65B-AD78-4F8E-AF3D-7759245651E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41326" y="3233652"/>
            <a:ext cx="5877234" cy="1654232"/>
          </a:xfrm>
        </p:spPr>
        <p:txBody>
          <a:bodyPr rtlCol="0"/>
          <a:lstStyle/>
          <a:p>
            <a:pPr algn="ctr"/>
            <a:r>
              <a:rPr lang="en-US" sz="8800" cap="none" dirty="0" err="1">
                <a:latin typeface="Franklin Gothic Demi" panose="020B0703020102020204" pitchFamily="34" charset="0"/>
              </a:rPr>
              <a:t>MyMemo</a:t>
            </a:r>
            <a:endParaRPr lang="ru-RU" sz="8000" dirty="0">
              <a:latin typeface="Franklin Gothic Demi" panose="020B0703020102020204" pitchFamily="34" charset="0"/>
            </a:endParaRP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AD64A9BB-6E23-4A5F-9B9E-D9C953E9F40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58152" y="5203767"/>
            <a:ext cx="5167824" cy="976988"/>
          </a:xfrm>
        </p:spPr>
        <p:txBody>
          <a:bodyPr rtlCol="0"/>
          <a:lstStyle/>
          <a:p>
            <a:r>
              <a:rPr lang="ru-RU" sz="2400" cap="none" noProof="1">
                <a:latin typeface="Arial Nova" panose="020B0504020202020204" pitchFamily="34" charset="0"/>
              </a:rPr>
              <a:t>Выполнил ученик 9А класса</a:t>
            </a:r>
          </a:p>
          <a:p>
            <a:r>
              <a:rPr lang="ru-RU" sz="2400" cap="none" noProof="1">
                <a:latin typeface="Arial Nova" panose="020B0504020202020204" pitchFamily="34" charset="0"/>
              </a:rPr>
              <a:t>Бляблин Егор</a:t>
            </a:r>
          </a:p>
        </p:txBody>
      </p:sp>
    </p:spTree>
    <p:extLst>
      <p:ext uri="{BB962C8B-B14F-4D97-AF65-F5344CB8AC3E}">
        <p14:creationId xmlns:p14="http://schemas.microsoft.com/office/powerpoint/2010/main" val="377040382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ttps://tvkinoradio.ru/upload/images/Event/f7/14/d0/f714d098df0c4e6b0030bd5dc80a45c1.jpg"/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5000"/>
                    </a14:imgEffect>
                    <a14:imgEffect>
                      <a14:brightnessContrast bright="-87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Текст 2"/>
          <p:cNvSpPr>
            <a:spLocks noGrp="1"/>
          </p:cNvSpPr>
          <p:nvPr>
            <p:ph type="body" sz="half" idx="2"/>
          </p:nvPr>
        </p:nvSpPr>
        <p:spPr>
          <a:xfrm>
            <a:off x="3262312" y="2337722"/>
            <a:ext cx="5667375" cy="1104900"/>
          </a:xfrm>
        </p:spPr>
        <p:txBody>
          <a:bodyPr/>
          <a:lstStyle/>
          <a:p>
            <a:r>
              <a:rPr lang="ru-RU" sz="3600" cap="none" dirty="0"/>
              <a:t>Цель работы – разработать </a:t>
            </a:r>
            <a:r>
              <a:rPr lang="en-US" sz="3600" cap="none" dirty="0">
                <a:solidFill>
                  <a:srgbClr val="00B050"/>
                </a:solidFill>
              </a:rPr>
              <a:t>GUI</a:t>
            </a:r>
            <a:r>
              <a:rPr lang="en-US" sz="3600" cap="none" dirty="0"/>
              <a:t>-</a:t>
            </a:r>
            <a:r>
              <a:rPr lang="ru-RU" sz="3600" cap="none" dirty="0"/>
              <a:t>приложение на </a:t>
            </a:r>
            <a:r>
              <a:rPr lang="en-US" sz="3600" cap="none" dirty="0">
                <a:solidFill>
                  <a:schemeClr val="accent2"/>
                </a:solidFill>
              </a:rPr>
              <a:t>Python</a:t>
            </a:r>
            <a:r>
              <a:rPr lang="ru-RU" sz="3600" cap="none" dirty="0">
                <a:solidFill>
                  <a:schemeClr val="accent2"/>
                </a:solidFill>
              </a:rPr>
              <a:t> 3</a:t>
            </a:r>
          </a:p>
        </p:txBody>
      </p:sp>
      <p:sp>
        <p:nvSpPr>
          <p:cNvPr id="4" name="Заголовок 3"/>
          <p:cNvSpPr>
            <a:spLocks noGrp="1"/>
          </p:cNvSpPr>
          <p:nvPr>
            <p:ph type="title"/>
          </p:nvPr>
        </p:nvSpPr>
        <p:spPr>
          <a:xfrm>
            <a:off x="3082141" y="930275"/>
            <a:ext cx="6027719" cy="774700"/>
          </a:xfrm>
        </p:spPr>
        <p:txBody>
          <a:bodyPr/>
          <a:lstStyle/>
          <a:p>
            <a:pPr algn="ctr"/>
            <a:r>
              <a:rPr lang="ru-RU" sz="6000" dirty="0" err="1">
                <a:latin typeface="Franklin Gothic Demi" panose="020B0703020102020204" pitchFamily="34" charset="0"/>
              </a:rPr>
              <a:t>ЗадачА</a:t>
            </a:r>
            <a:r>
              <a:rPr lang="ru-RU" sz="6000" dirty="0">
                <a:latin typeface="Franklin Gothic Demi" panose="020B0703020102020204" pitchFamily="34" charset="0"/>
              </a:rPr>
              <a:t> проекта</a:t>
            </a:r>
          </a:p>
        </p:txBody>
      </p:sp>
    </p:spTree>
    <p:extLst>
      <p:ext uri="{BB962C8B-B14F-4D97-AF65-F5344CB8AC3E}">
        <p14:creationId xmlns:p14="http://schemas.microsoft.com/office/powerpoint/2010/main" val="163484083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рямоугольник 4"/>
          <p:cNvSpPr/>
          <p:nvPr/>
        </p:nvSpPr>
        <p:spPr>
          <a:xfrm>
            <a:off x="0" y="1"/>
            <a:ext cx="12192000" cy="6858000"/>
          </a:xfrm>
          <a:prstGeom prst="rect">
            <a:avLst/>
          </a:prstGeom>
          <a:solidFill>
            <a:srgbClr val="000000"/>
          </a:solidFill>
          <a:ln w="3175">
            <a:noFill/>
          </a:ln>
          <a:effectLst>
            <a:glow rad="165100">
              <a:schemeClr val="bg1">
                <a:alpha val="9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ru-RU"/>
          </a:p>
        </p:txBody>
      </p:sp>
      <p:pic>
        <p:nvPicPr>
          <p:cNvPr id="7" name="Объект 5" descr="Los empleados de Evernote podrán leer tus notas personales ..."/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865" b="4865"/>
          <a:stretch>
            <a:fillRect/>
          </a:stretch>
        </p:blipFill>
        <p:spPr>
          <a:xfrm>
            <a:off x="6533791" y="1762124"/>
            <a:ext cx="5511997" cy="3030881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Заголовок 3"/>
          <p:cNvSpPr>
            <a:spLocks noGrp="1"/>
          </p:cNvSpPr>
          <p:nvPr>
            <p:ph type="ctrTitle"/>
          </p:nvPr>
        </p:nvSpPr>
        <p:spPr>
          <a:xfrm>
            <a:off x="758917" y="1907177"/>
            <a:ext cx="5167824" cy="1998617"/>
          </a:xfrm>
        </p:spPr>
        <p:txBody>
          <a:bodyPr/>
          <a:lstStyle/>
          <a:p>
            <a:r>
              <a:rPr lang="ru-RU" sz="4800" dirty="0">
                <a:latin typeface="Franklin Gothic Demi" panose="020B0703020102020204" pitchFamily="34" charset="0"/>
              </a:rPr>
              <a:t>Направление Работы</a:t>
            </a:r>
          </a:p>
        </p:txBody>
      </p:sp>
    </p:spTree>
    <p:extLst>
      <p:ext uri="{BB962C8B-B14F-4D97-AF65-F5344CB8AC3E}">
        <p14:creationId xmlns:p14="http://schemas.microsoft.com/office/powerpoint/2010/main" val="96284265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Прямоугольник 11"/>
          <p:cNvSpPr/>
          <p:nvPr/>
        </p:nvSpPr>
        <p:spPr>
          <a:xfrm>
            <a:off x="0" y="1"/>
            <a:ext cx="12192000" cy="6858000"/>
          </a:xfrm>
          <a:prstGeom prst="rect">
            <a:avLst/>
          </a:prstGeom>
          <a:solidFill>
            <a:srgbClr val="000000"/>
          </a:solidFill>
          <a:ln w="3175">
            <a:noFill/>
          </a:ln>
          <a:effectLst>
            <a:glow rad="165100">
              <a:schemeClr val="bg1">
                <a:alpha val="9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ru-RU"/>
          </a:p>
        </p:txBody>
      </p:sp>
      <p:pic>
        <p:nvPicPr>
          <p:cNvPr id="3" name="Объект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3850" y="253675"/>
            <a:ext cx="4391638" cy="1819529"/>
          </a:xfrm>
          <a:prstGeom prst="rect">
            <a:avLst/>
          </a:prstGeom>
        </p:spPr>
      </p:pic>
      <p:pic>
        <p:nvPicPr>
          <p:cNvPr id="4" name="Объект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27040" y="198621"/>
            <a:ext cx="7083985" cy="1874583"/>
          </a:xfrm>
          <a:prstGeom prst="rect">
            <a:avLst/>
          </a:prstGeom>
        </p:spPr>
      </p:pic>
      <p:pic>
        <p:nvPicPr>
          <p:cNvPr id="5" name="Объект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3850" y="2318528"/>
            <a:ext cx="6794558" cy="1424797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198704" y="3931723"/>
            <a:ext cx="7736915" cy="1426020"/>
          </a:xfrm>
          <a:prstGeom prst="rect">
            <a:avLst/>
          </a:prstGeom>
        </p:spPr>
      </p:pic>
      <p:pic>
        <p:nvPicPr>
          <p:cNvPr id="7" name="Объект 6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05245" y="5601844"/>
            <a:ext cx="10659713" cy="747587"/>
          </a:xfrm>
          <a:prstGeom prst="rect">
            <a:avLst/>
          </a:prstGeom>
        </p:spPr>
      </p:pic>
      <p:sp>
        <p:nvSpPr>
          <p:cNvPr id="8" name="Стрелка вправо 7"/>
          <p:cNvSpPr/>
          <p:nvPr/>
        </p:nvSpPr>
        <p:spPr>
          <a:xfrm>
            <a:off x="4669658" y="1015801"/>
            <a:ext cx="213212" cy="295275"/>
          </a:xfrm>
          <a:prstGeom prst="rightArrow">
            <a:avLst>
              <a:gd name="adj1" fmla="val 32258"/>
              <a:gd name="adj2" fmla="val 62285"/>
            </a:avLst>
          </a:prstGeom>
          <a:solidFill>
            <a:srgbClr val="00B050"/>
          </a:solidFill>
          <a:ln w="3175">
            <a:solidFill>
              <a:schemeClr val="bg1"/>
            </a:solidFill>
          </a:ln>
          <a:effectLst>
            <a:glow rad="165100">
              <a:schemeClr val="bg1">
                <a:alpha val="9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ru-RU">
              <a:solidFill>
                <a:srgbClr val="00B050"/>
              </a:solidFill>
            </a:endParaRPr>
          </a:p>
        </p:txBody>
      </p:sp>
      <p:sp>
        <p:nvSpPr>
          <p:cNvPr id="9" name="Стрелка углом 8"/>
          <p:cNvSpPr/>
          <p:nvPr/>
        </p:nvSpPr>
        <p:spPr>
          <a:xfrm rot="10800000">
            <a:off x="7277100" y="2181225"/>
            <a:ext cx="1114425" cy="1104900"/>
          </a:xfrm>
          <a:prstGeom prst="bentArrow">
            <a:avLst>
              <a:gd name="adj1" fmla="val 18966"/>
              <a:gd name="adj2" fmla="val 24569"/>
              <a:gd name="adj3" fmla="val 37069"/>
              <a:gd name="adj4" fmla="val 51509"/>
            </a:avLst>
          </a:prstGeom>
          <a:solidFill>
            <a:srgbClr val="00B050"/>
          </a:solidFill>
          <a:ln w="3175">
            <a:solidFill>
              <a:schemeClr val="bg1"/>
            </a:solidFill>
          </a:ln>
          <a:effectLst>
            <a:glow rad="165100">
              <a:schemeClr val="bg1">
                <a:alpha val="9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ru-RU">
              <a:solidFill>
                <a:schemeClr val="tx1"/>
              </a:solidFill>
            </a:endParaRPr>
          </a:p>
        </p:txBody>
      </p:sp>
      <p:sp>
        <p:nvSpPr>
          <p:cNvPr id="10" name="Стрелка углом 9"/>
          <p:cNvSpPr/>
          <p:nvPr/>
        </p:nvSpPr>
        <p:spPr>
          <a:xfrm flipV="1">
            <a:off x="2982119" y="3851019"/>
            <a:ext cx="1114425" cy="1104900"/>
          </a:xfrm>
          <a:prstGeom prst="bentArrow">
            <a:avLst>
              <a:gd name="adj1" fmla="val 18966"/>
              <a:gd name="adj2" fmla="val 24569"/>
              <a:gd name="adj3" fmla="val 37069"/>
              <a:gd name="adj4" fmla="val 51509"/>
            </a:avLst>
          </a:prstGeom>
          <a:solidFill>
            <a:srgbClr val="00B050"/>
          </a:solidFill>
          <a:ln w="3175">
            <a:solidFill>
              <a:schemeClr val="bg1"/>
            </a:solidFill>
          </a:ln>
          <a:effectLst>
            <a:glow rad="165100">
              <a:schemeClr val="bg1">
                <a:alpha val="9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ru-RU">
              <a:solidFill>
                <a:schemeClr val="tx1"/>
              </a:solidFill>
            </a:endParaRPr>
          </a:p>
        </p:txBody>
      </p:sp>
      <p:sp>
        <p:nvSpPr>
          <p:cNvPr id="11" name="Стрелка углом 10"/>
          <p:cNvSpPr/>
          <p:nvPr/>
        </p:nvSpPr>
        <p:spPr>
          <a:xfrm rot="10800000">
            <a:off x="11320659" y="5469976"/>
            <a:ext cx="501509" cy="768898"/>
          </a:xfrm>
          <a:prstGeom prst="bentArrow">
            <a:avLst>
              <a:gd name="adj1" fmla="val 28021"/>
              <a:gd name="adj2" fmla="val 50000"/>
              <a:gd name="adj3" fmla="val 37069"/>
              <a:gd name="adj4" fmla="val 35096"/>
            </a:avLst>
          </a:prstGeom>
          <a:solidFill>
            <a:srgbClr val="00B050"/>
          </a:solidFill>
          <a:ln w="3175">
            <a:solidFill>
              <a:schemeClr val="bg1"/>
            </a:solidFill>
          </a:ln>
          <a:effectLst>
            <a:glow rad="165100">
              <a:schemeClr val="bg1">
                <a:alpha val="9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ru-R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9574637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Прямоугольник 5"/>
          <p:cNvSpPr/>
          <p:nvPr/>
        </p:nvSpPr>
        <p:spPr>
          <a:xfrm>
            <a:off x="0" y="6505303"/>
            <a:ext cx="12192000" cy="352698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ru-RU">
              <a:noFill/>
            </a:endParaRPr>
          </a:p>
        </p:txBody>
      </p:sp>
      <p:sp>
        <p:nvSpPr>
          <p:cNvPr id="5" name="Рисунок 4"/>
          <p:cNvSpPr>
            <a:spLocks noGrp="1"/>
          </p:cNvSpPr>
          <p:nvPr>
            <p:ph type="pic" sz="quarter" idx="13"/>
          </p:nvPr>
        </p:nvSpPr>
        <p:spPr/>
      </p:sp>
      <p:sp>
        <p:nvSpPr>
          <p:cNvPr id="3" name="Заголовок 2"/>
          <p:cNvSpPr>
            <a:spLocks noGrp="1"/>
          </p:cNvSpPr>
          <p:nvPr>
            <p:ph type="ctrTitle"/>
          </p:nvPr>
        </p:nvSpPr>
        <p:spPr>
          <a:xfrm>
            <a:off x="456328" y="1288050"/>
            <a:ext cx="4191872" cy="5472319"/>
          </a:xfrm>
        </p:spPr>
        <p:txBody>
          <a:bodyPr/>
          <a:lstStyle/>
          <a:p>
            <a:r>
              <a:rPr lang="en-US" sz="5400" dirty="0">
                <a:latin typeface="Franklin Gothic Book" panose="020B0503020102020204" pitchFamily="34" charset="0"/>
              </a:rPr>
              <a:t/>
            </a:r>
            <a:br>
              <a:rPr lang="en-US" sz="5400" dirty="0">
                <a:latin typeface="Franklin Gothic Book" panose="020B0503020102020204" pitchFamily="34" charset="0"/>
              </a:rPr>
            </a:br>
            <a:r>
              <a:rPr lang="en-US" sz="5400" dirty="0">
                <a:latin typeface="Franklin Gothic Book" panose="020B0503020102020204" pitchFamily="34" charset="0"/>
              </a:rPr>
              <a:t/>
            </a:r>
            <a:br>
              <a:rPr lang="en-US" sz="5400" dirty="0">
                <a:latin typeface="Franklin Gothic Book" panose="020B0503020102020204" pitchFamily="34" charset="0"/>
              </a:rPr>
            </a:br>
            <a:r>
              <a:rPr lang="ru-RU" sz="5400" dirty="0">
                <a:latin typeface="Franklin Gothic Book" panose="020B0503020102020204" pitchFamily="34" charset="0"/>
              </a:rPr>
              <a:t>Результат</a:t>
            </a:r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 rotWithShape="1">
          <a:blip r:embed="rId2"/>
          <a:srcRect r="19285"/>
          <a:stretch/>
        </p:blipFill>
        <p:spPr>
          <a:xfrm>
            <a:off x="6488111" y="1288050"/>
            <a:ext cx="5724404" cy="4320000"/>
          </a:xfrm>
          <a:prstGeom prst="rect">
            <a:avLst/>
          </a:prstGeom>
        </p:spPr>
      </p:pic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4B6FA1DA-7F0C-E747-84D9-8D84DA3430A0}"/>
              </a:ext>
            </a:extLst>
          </p:cNvPr>
          <p:cNvSpPr/>
          <p:nvPr/>
        </p:nvSpPr>
        <p:spPr>
          <a:xfrm>
            <a:off x="10363200" y="0"/>
            <a:ext cx="1828800" cy="707571"/>
          </a:xfrm>
          <a:prstGeom prst="rect">
            <a:avLst/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3004015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Текст 5">
            <a:extLst>
              <a:ext uri="{FF2B5EF4-FFF2-40B4-BE49-F238E27FC236}">
                <a16:creationId xmlns:a16="http://schemas.microsoft.com/office/drawing/2014/main" id="{CE395A7A-A327-4B6E-AC82-4987C1FC2E30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4528278" y="3294809"/>
            <a:ext cx="3135436" cy="524489"/>
          </a:xfrm>
        </p:spPr>
        <p:txBody>
          <a:bodyPr rtlCol="0"/>
          <a:lstStyle/>
          <a:p>
            <a:pPr algn="ctr" rtl="0"/>
            <a:r>
              <a:rPr lang="ru-RU" sz="3600" dirty="0"/>
              <a:t>Егор Бляблин</a:t>
            </a:r>
          </a:p>
        </p:txBody>
      </p:sp>
      <p:sp>
        <p:nvSpPr>
          <p:cNvPr id="7" name="Текст 6">
            <a:extLst>
              <a:ext uri="{FF2B5EF4-FFF2-40B4-BE49-F238E27FC236}">
                <a16:creationId xmlns:a16="http://schemas.microsoft.com/office/drawing/2014/main" id="{E193BE18-C7A1-49A0-961F-EF3DA2E43863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4098662" y="3948882"/>
            <a:ext cx="3994667" cy="357023"/>
          </a:xfrm>
        </p:spPr>
        <p:txBody>
          <a:bodyPr rtlCol="0"/>
          <a:lstStyle/>
          <a:p>
            <a:pPr algn="ctr" rtl="0">
              <a:spcBef>
                <a:spcPts val="600"/>
              </a:spcBef>
            </a:pPr>
            <a:r>
              <a:rPr lang="ru-RU" sz="1600" dirty="0">
                <a:solidFill>
                  <a:srgbClr val="FFFFFF"/>
                </a:solidFill>
              </a:rPr>
              <a:t>Ученик </a:t>
            </a:r>
            <a:r>
              <a:rPr lang="ru-RU" sz="1600">
                <a:solidFill>
                  <a:srgbClr val="FFFFFF"/>
                </a:solidFill>
              </a:rPr>
              <a:t>9 класса</a:t>
            </a:r>
            <a:endParaRPr lang="ru-RU" sz="1600" dirty="0">
              <a:solidFill>
                <a:srgbClr val="FFFFFF"/>
              </a:solidFill>
            </a:endParaRPr>
          </a:p>
        </p:txBody>
      </p:sp>
      <p:sp>
        <p:nvSpPr>
          <p:cNvPr id="8" name="Текст 7">
            <a:extLst>
              <a:ext uri="{FF2B5EF4-FFF2-40B4-BE49-F238E27FC236}">
                <a16:creationId xmlns:a16="http://schemas.microsoft.com/office/drawing/2014/main" id="{2D78387A-D25C-4165-9DF6-D6E3E0BDAFC1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3109787" y="4465120"/>
            <a:ext cx="5972425" cy="862890"/>
          </a:xfrm>
        </p:spPr>
        <p:txBody>
          <a:bodyPr rtlCol="0"/>
          <a:lstStyle/>
          <a:p>
            <a:pPr algn="ctr"/>
            <a:r>
              <a:rPr lang="ru-RU" sz="2000" dirty="0">
                <a:solidFill>
                  <a:schemeClr val="bg1"/>
                </a:solidFill>
              </a:rPr>
              <a:t>Дистрибьютор, разработчик и  </a:t>
            </a:r>
            <a:r>
              <a:rPr lang="en-US" sz="2000" dirty="0">
                <a:solidFill>
                  <a:schemeClr val="bg1"/>
                </a:solidFill>
              </a:rPr>
              <a:t>UI-</a:t>
            </a:r>
            <a:r>
              <a:rPr lang="ru-RU" sz="2000" dirty="0">
                <a:solidFill>
                  <a:schemeClr val="bg1"/>
                </a:solidFill>
              </a:rPr>
              <a:t>дизайнер </a:t>
            </a:r>
            <a:r>
              <a:rPr lang="en-US" sz="2000" dirty="0" err="1">
                <a:solidFill>
                  <a:schemeClr val="bg1"/>
                </a:solidFill>
              </a:rPr>
              <a:t>MyMemo</a:t>
            </a:r>
            <a:endParaRPr lang="ru-RU" sz="2000" dirty="0">
              <a:solidFill>
                <a:schemeClr val="bg1"/>
              </a:solidFill>
            </a:endParaRPr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4D34E88-7F23-493B-B73F-B2C433AD9F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2836" y="431999"/>
            <a:ext cx="9702399" cy="734869"/>
          </a:xfrm>
        </p:spPr>
        <p:txBody>
          <a:bodyPr rtlCol="0"/>
          <a:lstStyle/>
          <a:p>
            <a:pPr rtl="0"/>
            <a:r>
              <a:rPr lang="ru-RU" sz="4800" dirty="0">
                <a:latin typeface="Franklin Gothic Book" panose="020B0503020102020204" pitchFamily="34" charset="0"/>
              </a:rPr>
              <a:t>Команда</a:t>
            </a:r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527979B4-1C60-47CE-A698-75A1324D9045}"/>
              </a:ext>
            </a:extLst>
          </p:cNvPr>
          <p:cNvSpPr>
            <a:spLocks noGrp="1"/>
          </p:cNvSpPr>
          <p:nvPr>
            <p:ph type="sldNum" sz="quarter" idx="43"/>
          </p:nvPr>
        </p:nvSpPr>
        <p:spPr>
          <a:xfrm>
            <a:off x="11601450" y="6703219"/>
            <a:ext cx="590550" cy="154781"/>
          </a:xfrm>
          <a:solidFill>
            <a:schemeClr val="bg1"/>
          </a:solidFill>
        </p:spPr>
        <p:txBody>
          <a:bodyPr rtlCol="0"/>
          <a:lstStyle/>
          <a:p>
            <a:pPr rtl="0"/>
            <a:r>
              <a:rPr lang="ru-RU" dirty="0"/>
              <a:t>Страница </a:t>
            </a:r>
            <a:fld id="{19B51A1E-902D-48AF-9020-955120F399B6}" type="slidenum">
              <a:rPr lang="ru-RU" smtClean="0"/>
              <a:pPr rtl="0"/>
              <a:t>6</a:t>
            </a:fld>
            <a:endParaRPr lang="ru-RU" dirty="0"/>
          </a:p>
        </p:txBody>
      </p:sp>
      <p:pic>
        <p:nvPicPr>
          <p:cNvPr id="25" name="Рисунок 24"/>
          <p:cNvPicPr>
            <a:picLocks noGrp="1" noChangeAspect="1"/>
          </p:cNvPicPr>
          <p:nvPr>
            <p:ph type="pic" sz="quarter" idx="14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5322831" y="1569659"/>
            <a:ext cx="1546336" cy="1548000"/>
          </a:xfrm>
        </p:spPr>
      </p:pic>
      <p:sp>
        <p:nvSpPr>
          <p:cNvPr id="9" name="Прямоугольник 8"/>
          <p:cNvSpPr/>
          <p:nvPr/>
        </p:nvSpPr>
        <p:spPr>
          <a:xfrm>
            <a:off x="0" y="6505303"/>
            <a:ext cx="12192000" cy="352698"/>
          </a:xfrm>
          <a:prstGeom prst="rect">
            <a:avLst/>
          </a:prstGeom>
          <a:solidFill>
            <a:srgbClr val="000000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ru-RU"/>
          </a:p>
        </p:txBody>
      </p:sp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696508AC-813A-3348-A0CC-59B738002A10}"/>
              </a:ext>
            </a:extLst>
          </p:cNvPr>
          <p:cNvSpPr/>
          <p:nvPr/>
        </p:nvSpPr>
        <p:spPr>
          <a:xfrm>
            <a:off x="10275476" y="63799"/>
            <a:ext cx="1828800" cy="1828800"/>
          </a:xfrm>
          <a:prstGeom prst="rect">
            <a:avLst/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2471715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ъект 1"/>
          <p:cNvSpPr>
            <a:spLocks noGrp="1"/>
          </p:cNvSpPr>
          <p:nvPr>
            <p:ph idx="1"/>
          </p:nvPr>
        </p:nvSpPr>
        <p:spPr>
          <a:xfrm>
            <a:off x="1219949" y="2414064"/>
            <a:ext cx="9752102" cy="2029871"/>
          </a:xfrm>
        </p:spPr>
        <p:txBody>
          <a:bodyPr/>
          <a:lstStyle/>
          <a:p>
            <a:r>
              <a:rPr lang="en-US" sz="2000" dirty="0">
                <a:hlinkClick r:id="rId2"/>
              </a:rPr>
              <a:t>https://uigradients.com</a:t>
            </a:r>
            <a:r>
              <a:rPr lang="en-US" sz="2000" dirty="0"/>
              <a:t> – HEX-</a:t>
            </a:r>
            <a:r>
              <a:rPr lang="ru-RU" sz="2000" dirty="0"/>
              <a:t>коды градиентов</a:t>
            </a:r>
            <a:endParaRPr lang="en-US" sz="2000" dirty="0"/>
          </a:p>
          <a:p>
            <a:r>
              <a:rPr lang="en-US" sz="2000" dirty="0">
                <a:hlinkClick r:id="rId3"/>
              </a:rPr>
              <a:t>https://doc.qt.io/qtforpython-5</a:t>
            </a:r>
            <a:r>
              <a:rPr lang="en-US" sz="2000" dirty="0"/>
              <a:t> – </a:t>
            </a:r>
            <a:r>
              <a:rPr lang="ru-RU" sz="2000" dirty="0"/>
              <a:t>Официальная документация по</a:t>
            </a:r>
            <a:r>
              <a:rPr lang="en-US" sz="2000" dirty="0"/>
              <a:t> </a:t>
            </a:r>
            <a:r>
              <a:rPr lang="en-US" sz="2000" dirty="0">
                <a:solidFill>
                  <a:srgbClr val="00B050"/>
                </a:solidFill>
              </a:rPr>
              <a:t>PyQT5</a:t>
            </a:r>
            <a:endParaRPr lang="ru-RU" sz="2000" dirty="0">
              <a:solidFill>
                <a:srgbClr val="00B050"/>
              </a:solidFill>
            </a:endParaRPr>
          </a:p>
          <a:p>
            <a:r>
              <a:rPr lang="en-US" sz="2000" dirty="0">
                <a:hlinkClick r:id="rId4"/>
              </a:rPr>
              <a:t>https://www.qt.io/qt-in-automotive</a:t>
            </a:r>
            <a:r>
              <a:rPr lang="ru-RU" sz="2000" dirty="0"/>
              <a:t> </a:t>
            </a:r>
            <a:r>
              <a:rPr lang="en-US" sz="2000" dirty="0" smtClean="0"/>
              <a:t>–</a:t>
            </a:r>
            <a:r>
              <a:rPr lang="ru-RU" sz="2000" dirty="0" smtClean="0"/>
              <a:t> Примеры промышленного</a:t>
            </a:r>
            <a:r>
              <a:rPr lang="en-US" sz="2000" dirty="0" smtClean="0"/>
              <a:t> </a:t>
            </a:r>
            <a:r>
              <a:rPr lang="ru-RU" sz="2000" dirty="0" smtClean="0"/>
              <a:t>использования </a:t>
            </a:r>
            <a:r>
              <a:rPr lang="en-US" sz="2000" dirty="0" smtClean="0">
                <a:solidFill>
                  <a:srgbClr val="00B050"/>
                </a:solidFill>
              </a:rPr>
              <a:t>PyQT5</a:t>
            </a:r>
            <a:endParaRPr lang="en-US" sz="2000" dirty="0">
              <a:solidFill>
                <a:srgbClr val="00B050"/>
              </a:solidFill>
            </a:endParaRPr>
          </a:p>
          <a:p>
            <a:r>
              <a:rPr lang="en-US" sz="2000" dirty="0">
                <a:hlinkClick r:id="rId5"/>
              </a:rPr>
              <a:t>https://</a:t>
            </a:r>
            <a:r>
              <a:rPr lang="en-US" sz="2000" dirty="0" smtClean="0">
                <a:hlinkClick r:id="rId5"/>
              </a:rPr>
              <a:t>lyceum.yandex.ru</a:t>
            </a:r>
            <a:r>
              <a:rPr lang="en-US" sz="2000" dirty="0" smtClean="0"/>
              <a:t> </a:t>
            </a:r>
            <a:r>
              <a:rPr lang="en-US" sz="2000" dirty="0"/>
              <a:t>– </a:t>
            </a:r>
            <a:r>
              <a:rPr lang="ru-RU" sz="2000" dirty="0"/>
              <a:t>Уроки проекта </a:t>
            </a:r>
            <a:r>
              <a:rPr lang="ru-RU" sz="2000" dirty="0" err="1">
                <a:solidFill>
                  <a:srgbClr val="FF0000"/>
                </a:solidFill>
              </a:rPr>
              <a:t>Я</a:t>
            </a:r>
            <a:r>
              <a:rPr lang="ru-RU" sz="2000" dirty="0" err="1"/>
              <a:t>ндекс.Лицей</a:t>
            </a:r>
            <a:endParaRPr lang="ru-RU" sz="2000" dirty="0"/>
          </a:p>
        </p:txBody>
      </p:sp>
      <p:sp>
        <p:nvSpPr>
          <p:cNvPr id="3" name="Номер слайда 2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rtl="0"/>
            <a:r>
              <a:rPr lang="ru-RU" noProof="0"/>
              <a:t>страница </a:t>
            </a:r>
            <a:fld id="{19B51A1E-902D-48AF-9020-955120F399B6}" type="slidenum">
              <a:rPr lang="ru-RU" b="1" i="1" noProof="0" smtClean="0"/>
              <a:pPr rtl="0"/>
              <a:t>7</a:t>
            </a:fld>
            <a:endParaRPr lang="ru-RU" b="1" i="1" noProof="0"/>
          </a:p>
        </p:txBody>
      </p:sp>
      <p:sp>
        <p:nvSpPr>
          <p:cNvPr id="4" name="Заголовок 3"/>
          <p:cNvSpPr>
            <a:spLocks noGrp="1"/>
          </p:cNvSpPr>
          <p:nvPr>
            <p:ph type="title"/>
          </p:nvPr>
        </p:nvSpPr>
        <p:spPr>
          <a:xfrm>
            <a:off x="1213658" y="432000"/>
            <a:ext cx="9361577" cy="720000"/>
          </a:xfrm>
        </p:spPr>
        <p:txBody>
          <a:bodyPr/>
          <a:lstStyle/>
          <a:p>
            <a:r>
              <a:rPr lang="ru-RU" sz="5400" dirty="0">
                <a:latin typeface="Franklin Gothic Book" panose="020B0503020102020204" pitchFamily="34" charset="0"/>
              </a:rPr>
              <a:t>Ссылки</a:t>
            </a:r>
          </a:p>
        </p:txBody>
      </p:sp>
      <p:sp>
        <p:nvSpPr>
          <p:cNvPr id="5" name="Прямоугольник 4"/>
          <p:cNvSpPr/>
          <p:nvPr/>
        </p:nvSpPr>
        <p:spPr>
          <a:xfrm>
            <a:off x="0" y="6505303"/>
            <a:ext cx="12192000" cy="352698"/>
          </a:xfrm>
          <a:prstGeom prst="rect">
            <a:avLst/>
          </a:prstGeom>
          <a:solidFill>
            <a:srgbClr val="000000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ru-RU"/>
          </a:p>
        </p:txBody>
      </p:sp>
      <p:sp>
        <p:nvSpPr>
          <p:cNvPr id="7" name="Прямоугольник 6">
            <a:extLst>
              <a:ext uri="{FF2B5EF4-FFF2-40B4-BE49-F238E27FC236}">
                <a16:creationId xmlns:a16="http://schemas.microsoft.com/office/drawing/2014/main" id="{FD794C01-DADD-3F45-B694-B9A1612D1CEB}"/>
              </a:ext>
            </a:extLst>
          </p:cNvPr>
          <p:cNvSpPr/>
          <p:nvPr/>
        </p:nvSpPr>
        <p:spPr>
          <a:xfrm>
            <a:off x="10275476" y="63799"/>
            <a:ext cx="1828800" cy="1828800"/>
          </a:xfrm>
          <a:prstGeom prst="rect">
            <a:avLst/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4594328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Прямоугольник 15"/>
          <p:cNvSpPr/>
          <p:nvPr/>
        </p:nvSpPr>
        <p:spPr>
          <a:xfrm>
            <a:off x="0" y="6505303"/>
            <a:ext cx="12192000" cy="352698"/>
          </a:xfrm>
          <a:prstGeom prst="rect">
            <a:avLst/>
          </a:prstGeom>
          <a:solidFill>
            <a:srgbClr val="000000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ru-RU"/>
          </a:p>
        </p:txBody>
      </p:sp>
      <p:sp>
        <p:nvSpPr>
          <p:cNvPr id="30" name="Прямоугольник 29" title="Наложенное изображение">
            <a:extLst>
              <a:ext uri="{FF2B5EF4-FFF2-40B4-BE49-F238E27FC236}">
                <a16:creationId xmlns:a16="http://schemas.microsoft.com/office/drawing/2014/main" id="{B3AA8824-BE92-4856-86D2-FAB3C18306B5}"/>
              </a:ext>
            </a:extLst>
          </p:cNvPr>
          <p:cNvSpPr/>
          <p:nvPr/>
        </p:nvSpPr>
        <p:spPr bwMode="ltGray">
          <a:xfrm>
            <a:off x="6894288" y="2378066"/>
            <a:ext cx="5008820" cy="4127237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dirty="0"/>
          </a:p>
        </p:txBody>
      </p:sp>
      <p:sp>
        <p:nvSpPr>
          <p:cNvPr id="31" name="Прямоугольник 30" title="Наложенное изображение">
            <a:extLst>
              <a:ext uri="{FF2B5EF4-FFF2-40B4-BE49-F238E27FC236}">
                <a16:creationId xmlns:a16="http://schemas.microsoft.com/office/drawing/2014/main" id="{BE32A17F-2099-4D5E-A4EC-AADCA9D7E68D}"/>
              </a:ext>
            </a:extLst>
          </p:cNvPr>
          <p:cNvSpPr/>
          <p:nvPr/>
        </p:nvSpPr>
        <p:spPr bwMode="ltGray">
          <a:xfrm>
            <a:off x="6894288" y="210465"/>
            <a:ext cx="5008820" cy="2167601"/>
          </a:xfrm>
          <a:prstGeom prst="rect">
            <a:avLst/>
          </a:prstGeom>
          <a:solidFill>
            <a:schemeClr val="tx1">
              <a:alpha val="9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dirty="0"/>
          </a:p>
        </p:txBody>
      </p:sp>
      <p:sp>
        <p:nvSpPr>
          <p:cNvPr id="3" name="Заголовок 2">
            <a:extLst>
              <a:ext uri="{FF2B5EF4-FFF2-40B4-BE49-F238E27FC236}">
                <a16:creationId xmlns:a16="http://schemas.microsoft.com/office/drawing/2014/main" id="{D2DDABB1-5E6B-4365-AD9E-DDCE7E97274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162799" y="2007445"/>
            <a:ext cx="4456700" cy="2804893"/>
          </a:xfrm>
        </p:spPr>
        <p:txBody>
          <a:bodyPr rtlCol="0"/>
          <a:lstStyle/>
          <a:p>
            <a:pPr rtl="0"/>
            <a:r>
              <a:rPr lang="ru-RU" sz="6200" dirty="0"/>
              <a:t>Спасибо за внимание!</a:t>
            </a:r>
          </a:p>
        </p:txBody>
      </p:sp>
      <p:sp>
        <p:nvSpPr>
          <p:cNvPr id="4" name="Подзаголовок 3">
            <a:extLst>
              <a:ext uri="{FF2B5EF4-FFF2-40B4-BE49-F238E27FC236}">
                <a16:creationId xmlns:a16="http://schemas.microsoft.com/office/drawing/2014/main" id="{37530160-A714-49C8-85A0-932553905B4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 rtlCol="0"/>
          <a:lstStyle/>
          <a:p>
            <a:pPr rtl="0"/>
            <a:r>
              <a:rPr lang="ru-RU" noProof="1"/>
              <a:t>Егор Бляблин</a:t>
            </a:r>
          </a:p>
        </p:txBody>
      </p:sp>
      <p:sp>
        <p:nvSpPr>
          <p:cNvPr id="6" name="Текст 5">
            <a:extLst>
              <a:ext uri="{FF2B5EF4-FFF2-40B4-BE49-F238E27FC236}">
                <a16:creationId xmlns:a16="http://schemas.microsoft.com/office/drawing/2014/main" id="{282CA365-4170-41B8-B4B3-7A2FA6DBD751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 rtlCol="0"/>
          <a:lstStyle/>
          <a:p>
            <a:pPr rtl="0"/>
            <a:r>
              <a:rPr lang="ru-RU" dirty="0">
                <a:latin typeface="Bahnschrift Light" panose="020B0502040204020203" pitchFamily="34" charset="0"/>
              </a:rPr>
              <a:t>+7 (906) 731-43-62</a:t>
            </a:r>
          </a:p>
        </p:txBody>
      </p:sp>
      <p:sp>
        <p:nvSpPr>
          <p:cNvPr id="7" name="Текст 6">
            <a:extLst>
              <a:ext uri="{FF2B5EF4-FFF2-40B4-BE49-F238E27FC236}">
                <a16:creationId xmlns:a16="http://schemas.microsoft.com/office/drawing/2014/main" id="{75739431-ADAD-416E-818C-4B616D2870E5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 rtlCol="0"/>
          <a:lstStyle/>
          <a:p>
            <a:pPr rtl="0"/>
            <a:r>
              <a:rPr lang="en-US" dirty="0"/>
              <a:t>eg.blyablin@yandex.ru</a:t>
            </a:r>
            <a:endParaRPr lang="ru-RU" dirty="0"/>
          </a:p>
          <a:p>
            <a:pPr rtl="0"/>
            <a:endParaRPr lang="ru-RU" dirty="0"/>
          </a:p>
        </p:txBody>
      </p:sp>
      <p:sp>
        <p:nvSpPr>
          <p:cNvPr id="8" name="Текст 7">
            <a:extLst>
              <a:ext uri="{FF2B5EF4-FFF2-40B4-BE49-F238E27FC236}">
                <a16:creationId xmlns:a16="http://schemas.microsoft.com/office/drawing/2014/main" id="{2258B848-99A6-4681-9D22-50069C0BDE97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 rtlCol="0"/>
          <a:lstStyle/>
          <a:p>
            <a:r>
              <a:rPr lang="en-US" dirty="0"/>
              <a:t>vk.com/</a:t>
            </a:r>
            <a:r>
              <a:rPr lang="en-US" dirty="0" err="1"/>
              <a:t>egor_blyablin</a:t>
            </a:r>
            <a:endParaRPr lang="ru-RU" dirty="0"/>
          </a:p>
        </p:txBody>
      </p:sp>
      <p:cxnSp>
        <p:nvCxnSpPr>
          <p:cNvPr id="23" name="Прямая соединительная линия 22" descr="Декоративный элемент">
            <a:extLst>
              <a:ext uri="{FF2B5EF4-FFF2-40B4-BE49-F238E27FC236}">
                <a16:creationId xmlns:a16="http://schemas.microsoft.com/office/drawing/2014/main" id="{C6132D90-BDAC-4073-B0E5-07A7BE48577E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CxnSpPr>
            <a:cxnSpLocks/>
          </p:cNvCxnSpPr>
          <p:nvPr/>
        </p:nvCxnSpPr>
        <p:spPr>
          <a:xfrm>
            <a:off x="6894288" y="210466"/>
            <a:ext cx="0" cy="6294837"/>
          </a:xfrm>
          <a:prstGeom prst="line">
            <a:avLst/>
          </a:prstGeom>
          <a:ln w="3175">
            <a:solidFill>
              <a:schemeClr val="bg1">
                <a:lumMod val="95000"/>
                <a:alpha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" name="Графический объект 11" descr="Пользователь" title="Значок — имя докладчика">
            <a:extLst>
              <a:ext uri="{FF2B5EF4-FFF2-40B4-BE49-F238E27FC236}">
                <a16:creationId xmlns:a16="http://schemas.microsoft.com/office/drawing/2014/main" id="{3FD34FCD-807B-4BBC-8AFE-2162CCE29BE9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xmlns="" r:embed="rId4"/>
              </a:ext>
            </a:extLst>
          </a:blip>
          <a:stretch>
            <a:fillRect/>
          </a:stretch>
        </p:blipFill>
        <p:spPr bwMode="black">
          <a:xfrm>
            <a:off x="11400284" y="5025053"/>
            <a:ext cx="218900" cy="218900"/>
          </a:xfrm>
          <a:prstGeom prst="rect">
            <a:avLst/>
          </a:prstGeom>
        </p:spPr>
      </p:pic>
      <p:pic>
        <p:nvPicPr>
          <p:cNvPr id="14" name="Графический объект 13" descr="Смартфон" title="Значок — номер телефона докладчика">
            <a:extLst>
              <a:ext uri="{FF2B5EF4-FFF2-40B4-BE49-F238E27FC236}">
                <a16:creationId xmlns:a16="http://schemas.microsoft.com/office/drawing/2014/main" id="{E51263B5-564A-401A-810D-0896F97EF0CB}"/>
              </a:ext>
            </a:extLst>
          </p:cNvPr>
          <p:cNvPicPr>
            <a:picLocks noChangeAspect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xmlns="" r:embed="rId6"/>
              </a:ext>
            </a:extLst>
          </a:blip>
          <a:stretch>
            <a:fillRect/>
          </a:stretch>
        </p:blipFill>
        <p:spPr bwMode="black">
          <a:xfrm>
            <a:off x="11396368" y="5424407"/>
            <a:ext cx="218900" cy="218900"/>
          </a:xfrm>
          <a:prstGeom prst="rect">
            <a:avLst/>
          </a:prstGeom>
        </p:spPr>
      </p:pic>
      <p:pic>
        <p:nvPicPr>
          <p:cNvPr id="13" name="Графический объект 12" descr="Конверт" title="Значок — адрес электронной почты докладчика">
            <a:extLst>
              <a:ext uri="{FF2B5EF4-FFF2-40B4-BE49-F238E27FC236}">
                <a16:creationId xmlns:a16="http://schemas.microsoft.com/office/drawing/2014/main" id="{A24A1417-AE3F-44AE-98EB-3E6ADA1E2017}"/>
              </a:ext>
            </a:extLst>
          </p:cNvPr>
          <p:cNvPicPr>
            <a:picLocks noChangeAspect="1"/>
          </p:cNvPicPr>
          <p:nvPr/>
        </p:nvPicPr>
        <p:blipFill>
          <a:blip r:embed="rId7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xmlns="" r:embed="rId8"/>
              </a:ext>
            </a:extLst>
          </a:blip>
          <a:stretch>
            <a:fillRect/>
          </a:stretch>
        </p:blipFill>
        <p:spPr bwMode="black">
          <a:xfrm>
            <a:off x="11396368" y="5799740"/>
            <a:ext cx="218900" cy="218900"/>
          </a:xfrm>
          <a:prstGeom prst="rect">
            <a:avLst/>
          </a:prstGeom>
        </p:spPr>
      </p:pic>
      <p:pic>
        <p:nvPicPr>
          <p:cNvPr id="15" name="Графический объект 14" descr="Связь">
            <a:extLst>
              <a:ext uri="{FF2B5EF4-FFF2-40B4-BE49-F238E27FC236}">
                <a16:creationId xmlns:a16="http://schemas.microsoft.com/office/drawing/2014/main" id="{0161B5EF-405A-4DEA-8E00-0A6A7B71F7BA}"/>
              </a:ext>
            </a:extLst>
          </p:cNvPr>
          <p:cNvPicPr>
            <a:picLocks noChangeAspect="1"/>
          </p:cNvPicPr>
          <p:nvPr/>
        </p:nvPicPr>
        <p:blipFill>
          <a:blip r:embed="rId9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xmlns="" r:embed="rId10"/>
              </a:ext>
            </a:extLst>
          </a:blip>
          <a:stretch>
            <a:fillRect/>
          </a:stretch>
        </p:blipFill>
        <p:spPr bwMode="black">
          <a:xfrm>
            <a:off x="11383425" y="6203950"/>
            <a:ext cx="244786" cy="2447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3318487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Contoso Theme1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C567A"/>
      </a:accent1>
      <a:accent2>
        <a:srgbClr val="0072C7"/>
      </a:accent2>
      <a:accent3>
        <a:srgbClr val="0D1D51"/>
      </a:accent3>
      <a:accent4>
        <a:srgbClr val="666666"/>
      </a:accent4>
      <a:accent5>
        <a:srgbClr val="3C76A6"/>
      </a:accent5>
      <a:accent6>
        <a:srgbClr val="1E44BC"/>
      </a:accent6>
      <a:hlink>
        <a:srgbClr val="0563C1"/>
      </a:hlink>
      <a:folHlink>
        <a:srgbClr val="954F72"/>
      </a:folHlink>
    </a:clrScheme>
    <a:fontScheme name="Corbel">
      <a:maj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noFill/>
        <a:ln w="3175">
          <a:solidFill>
            <a:schemeClr val="bg1"/>
          </a:solidFill>
        </a:ln>
        <a:effectLst>
          <a:glow rad="165100">
            <a:schemeClr val="bg1">
              <a:alpha val="9000"/>
            </a:schemeClr>
          </a:glow>
        </a:effectLst>
      </a:spPr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_30450545_TF12041065" id="{4F9AF34C-8375-4E43-9682-62FEDA785CFA}" vid="{63665423-7566-4E93-B761-854F54BB9A5D}"/>
    </a:ext>
  </a:extLst>
</a:theme>
</file>

<file path=ppt/theme/theme2.xml><?xml version="1.0" encoding="utf-8"?>
<a:theme xmlns:a="http://schemas.openxmlformats.org/drawingml/2006/main" name="Тема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Тема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Презентация STEM</Template>
  <TotalTime>66</TotalTime>
  <Words>88</Words>
  <Application>Microsoft Office PowerPoint</Application>
  <PresentationFormat>Широкоэкранный</PresentationFormat>
  <Paragraphs>26</Paragraphs>
  <Slides>8</Slides>
  <Notes>3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8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8</vt:i4>
      </vt:variant>
    </vt:vector>
  </HeadingPairs>
  <TitlesOfParts>
    <vt:vector size="17" baseType="lpstr">
      <vt:lpstr>Times New Roman</vt:lpstr>
      <vt:lpstr>Corbel</vt:lpstr>
      <vt:lpstr>Franklin Gothic Demi</vt:lpstr>
      <vt:lpstr>Arial Nova</vt:lpstr>
      <vt:lpstr>Bahnschrift Light</vt:lpstr>
      <vt:lpstr>Franklin Gothic Book</vt:lpstr>
      <vt:lpstr>Arial</vt:lpstr>
      <vt:lpstr>Calibri</vt:lpstr>
      <vt:lpstr>Тема Office</vt:lpstr>
      <vt:lpstr>MyMemo</vt:lpstr>
      <vt:lpstr>ЗадачА проекта</vt:lpstr>
      <vt:lpstr>Направление Работы</vt:lpstr>
      <vt:lpstr>Презентация PowerPoint</vt:lpstr>
      <vt:lpstr>  Результат</vt:lpstr>
      <vt:lpstr>Команда</vt:lpstr>
      <vt:lpstr>Ссылки</vt:lpstr>
      <vt:lpstr>Спасибо за внимание!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MyMemo</dc:title>
  <dc:creator/>
  <cp:lastModifiedBy>Administrator</cp:lastModifiedBy>
  <cp:revision>10</cp:revision>
  <dcterms:created xsi:type="dcterms:W3CDTF">2021-02-24T20:10:01Z</dcterms:created>
  <dcterms:modified xsi:type="dcterms:W3CDTF">2021-03-20T23:52:42Z</dcterms:modified>
</cp:coreProperties>
</file>